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2" r:id="rId6"/>
    <p:sldId id="263" r:id="rId7"/>
    <p:sldId id="261" r:id="rId8"/>
    <p:sldId id="264" r:id="rId9"/>
    <p:sldId id="265" r:id="rId10"/>
    <p:sldId id="266" r:id="rId11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5A9D18-52D5-4FCC-B2E3-A43B66143E94}" v="4" dt="2026-10-25T01:40:07.8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5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ximo Soto" userId="a8a3502d95073018" providerId="LiveId" clId="{45505D8B-FBEB-4D9A-8829-4594994BA47E}"/>
    <pc:docChg chg="undo custSel modSld">
      <pc:chgData name="Maximo Soto" userId="a8a3502d95073018" providerId="LiveId" clId="{45505D8B-FBEB-4D9A-8829-4594994BA47E}" dt="2026-10-25T01:45:33.320" v="151" actId="1076"/>
      <pc:docMkLst>
        <pc:docMk/>
      </pc:docMkLst>
      <pc:sldChg chg="addSp delSp modSp mod">
        <pc:chgData name="Maximo Soto" userId="a8a3502d95073018" providerId="LiveId" clId="{45505D8B-FBEB-4D9A-8829-4594994BA47E}" dt="2026-10-25T01:40:33.517" v="112" actId="22"/>
        <pc:sldMkLst>
          <pc:docMk/>
          <pc:sldMk cId="0" sldId="256"/>
        </pc:sldMkLst>
        <pc:spChg chg="add del mod">
          <ac:chgData name="Maximo Soto" userId="a8a3502d95073018" providerId="LiveId" clId="{45505D8B-FBEB-4D9A-8829-4594994BA47E}" dt="2026-10-25T01:40:32.904" v="111" actId="478"/>
          <ac:spMkLst>
            <pc:docMk/>
            <pc:sldMk cId="0" sldId="256"/>
            <ac:spMk id="8" creationId="{00000000-0000-0000-0000-000000000000}"/>
          </ac:spMkLst>
        </pc:spChg>
        <pc:spChg chg="add mod">
          <ac:chgData name="Maximo Soto" userId="a8a3502d95073018" providerId="LiveId" clId="{45505D8B-FBEB-4D9A-8829-4594994BA47E}" dt="2026-10-25T01:39:56.144" v="95"/>
          <ac:spMkLst>
            <pc:docMk/>
            <pc:sldMk cId="0" sldId="256"/>
            <ac:spMk id="9" creationId="{9180BC00-9CED-6AF6-8EF8-2852AEB1B3AB}"/>
          </ac:spMkLst>
        </pc:spChg>
        <pc:spChg chg="add">
          <ac:chgData name="Maximo Soto" userId="a8a3502d95073018" providerId="LiveId" clId="{45505D8B-FBEB-4D9A-8829-4594994BA47E}" dt="2026-10-25T01:40:33.517" v="112" actId="22"/>
          <ac:spMkLst>
            <pc:docMk/>
            <pc:sldMk cId="0" sldId="256"/>
            <ac:spMk id="12" creationId="{38E66A50-7635-85B2-4F43-A720561F835B}"/>
          </ac:spMkLst>
        </pc:spChg>
      </pc:sldChg>
      <pc:sldChg chg="addSp delSp modSp mod">
        <pc:chgData name="Maximo Soto" userId="a8a3502d95073018" providerId="LiveId" clId="{45505D8B-FBEB-4D9A-8829-4594994BA47E}" dt="2026-10-25T01:41:54.669" v="132" actId="1076"/>
        <pc:sldMkLst>
          <pc:docMk/>
          <pc:sldMk cId="0" sldId="257"/>
        </pc:sldMkLst>
        <pc:spChg chg="mod">
          <ac:chgData name="Maximo Soto" userId="a8a3502d95073018" providerId="LiveId" clId="{45505D8B-FBEB-4D9A-8829-4594994BA47E}" dt="2026-10-25T01:39:57.044" v="99" actId="27636"/>
          <ac:spMkLst>
            <pc:docMk/>
            <pc:sldMk cId="0" sldId="257"/>
            <ac:spMk id="4" creationId="{00000000-0000-0000-0000-000000000000}"/>
          </ac:spMkLst>
        </pc:spChg>
        <pc:spChg chg="mod">
          <ac:chgData name="Maximo Soto" userId="a8a3502d95073018" providerId="LiveId" clId="{45505D8B-FBEB-4D9A-8829-4594994BA47E}" dt="2026-10-25T01:41:54.669" v="132" actId="1076"/>
          <ac:spMkLst>
            <pc:docMk/>
            <pc:sldMk cId="0" sldId="257"/>
            <ac:spMk id="8" creationId="{00000000-0000-0000-0000-000000000000}"/>
          </ac:spMkLst>
        </pc:spChg>
        <pc:spChg chg="mod">
          <ac:chgData name="Maximo Soto" userId="a8a3502d95073018" providerId="LiveId" clId="{45505D8B-FBEB-4D9A-8829-4594994BA47E}" dt="2026-10-25T01:40:28.776" v="110" actId="1076"/>
          <ac:spMkLst>
            <pc:docMk/>
            <pc:sldMk cId="0" sldId="257"/>
            <ac:spMk id="25" creationId="{00000000-0000-0000-0000-000000000000}"/>
          </ac:spMkLst>
        </pc:spChg>
        <pc:spChg chg="add del mod">
          <ac:chgData name="Maximo Soto" userId="a8a3502d95073018" providerId="LiveId" clId="{45505D8B-FBEB-4D9A-8829-4594994BA47E}" dt="2026-10-25T01:40:21.819" v="109" actId="478"/>
          <ac:spMkLst>
            <pc:docMk/>
            <pc:sldMk cId="0" sldId="257"/>
            <ac:spMk id="27" creationId="{CBFE2DF6-DB6F-D0D4-3BB6-341F9E51B283}"/>
          </ac:spMkLst>
        </pc:spChg>
      </pc:sldChg>
      <pc:sldChg chg="addSp delSp modSp mod">
        <pc:chgData name="Maximo Soto" userId="a8a3502d95073018" providerId="LiveId" clId="{45505D8B-FBEB-4D9A-8829-4594994BA47E}" dt="2026-10-25T01:43:14.239" v="146" actId="1076"/>
        <pc:sldMkLst>
          <pc:docMk/>
          <pc:sldMk cId="0" sldId="258"/>
        </pc:sldMkLst>
        <pc:spChg chg="mod">
          <ac:chgData name="Maximo Soto" userId="a8a3502d95073018" providerId="LiveId" clId="{45505D8B-FBEB-4D9A-8829-4594994BA47E}" dt="2026-10-25T01:42:33.506" v="140" actId="34135"/>
          <ac:spMkLst>
            <pc:docMk/>
            <pc:sldMk cId="0" sldId="258"/>
            <ac:spMk id="2" creationId="{00000000-0000-0000-0000-000000000000}"/>
          </ac:spMkLst>
        </pc:spChg>
        <pc:spChg chg="mod">
          <ac:chgData name="Maximo Soto" userId="a8a3502d95073018" providerId="LiveId" clId="{45505D8B-FBEB-4D9A-8829-4594994BA47E}" dt="2026-10-25T01:43:14.239" v="146" actId="1076"/>
          <ac:spMkLst>
            <pc:docMk/>
            <pc:sldMk cId="0" sldId="258"/>
            <ac:spMk id="8" creationId="{00000000-0000-0000-0000-000000000000}"/>
          </ac:spMkLst>
        </pc:spChg>
        <pc:spChg chg="mod">
          <ac:chgData name="Maximo Soto" userId="a8a3502d95073018" providerId="LiveId" clId="{45505D8B-FBEB-4D9A-8829-4594994BA47E}" dt="2026-10-25T01:42:52.612" v="142" actId="1076"/>
          <ac:spMkLst>
            <pc:docMk/>
            <pc:sldMk cId="0" sldId="258"/>
            <ac:spMk id="12" creationId="{00000000-0000-0000-0000-000000000000}"/>
          </ac:spMkLst>
        </pc:spChg>
        <pc:spChg chg="mod">
          <ac:chgData name="Maximo Soto" userId="a8a3502d95073018" providerId="LiveId" clId="{45505D8B-FBEB-4D9A-8829-4594994BA47E}" dt="2026-10-25T01:42:17.456" v="135" actId="1076"/>
          <ac:spMkLst>
            <pc:docMk/>
            <pc:sldMk cId="0" sldId="258"/>
            <ac:spMk id="14" creationId="{00000000-0000-0000-0000-000000000000}"/>
          </ac:spMkLst>
        </pc:spChg>
        <pc:spChg chg="mod">
          <ac:chgData name="Maximo Soto" userId="a8a3502d95073018" providerId="LiveId" clId="{45505D8B-FBEB-4D9A-8829-4594994BA47E}" dt="2026-10-25T01:42:21.494" v="136" actId="1076"/>
          <ac:spMkLst>
            <pc:docMk/>
            <pc:sldMk cId="0" sldId="258"/>
            <ac:spMk id="15" creationId="{00000000-0000-0000-0000-000000000000}"/>
          </ac:spMkLst>
        </pc:spChg>
        <pc:spChg chg="mod">
          <ac:chgData name="Maximo Soto" userId="a8a3502d95073018" providerId="LiveId" clId="{45505D8B-FBEB-4D9A-8829-4594994BA47E}" dt="2026-10-25T01:43:02.756" v="144" actId="14100"/>
          <ac:spMkLst>
            <pc:docMk/>
            <pc:sldMk cId="0" sldId="258"/>
            <ac:spMk id="16" creationId="{00000000-0000-0000-0000-000000000000}"/>
          </ac:spMkLst>
        </pc:spChg>
        <pc:spChg chg="mod">
          <ac:chgData name="Maximo Soto" userId="a8a3502d95073018" providerId="LiveId" clId="{45505D8B-FBEB-4D9A-8829-4594994BA47E}" dt="2026-10-25T01:40:45.347" v="116" actId="1076"/>
          <ac:spMkLst>
            <pc:docMk/>
            <pc:sldMk cId="0" sldId="258"/>
            <ac:spMk id="19" creationId="{00000000-0000-0000-0000-000000000000}"/>
          </ac:spMkLst>
        </pc:spChg>
        <pc:spChg chg="del">
          <ac:chgData name="Maximo Soto" userId="a8a3502d95073018" providerId="LiveId" clId="{45505D8B-FBEB-4D9A-8829-4594994BA47E}" dt="2026-10-25T01:40:37.048" v="113" actId="478"/>
          <ac:spMkLst>
            <pc:docMk/>
            <pc:sldMk cId="0" sldId="258"/>
            <ac:spMk id="21" creationId="{00000000-0000-0000-0000-000000000000}"/>
          </ac:spMkLst>
        </pc:spChg>
        <pc:spChg chg="add">
          <ac:chgData name="Maximo Soto" userId="a8a3502d95073018" providerId="LiveId" clId="{45505D8B-FBEB-4D9A-8829-4594994BA47E}" dt="2026-10-25T01:40:37.483" v="114" actId="22"/>
          <ac:spMkLst>
            <pc:docMk/>
            <pc:sldMk cId="0" sldId="258"/>
            <ac:spMk id="23" creationId="{FB4FE4B5-7122-455B-E619-E452572CC081}"/>
          </ac:spMkLst>
        </pc:spChg>
      </pc:sldChg>
      <pc:sldChg chg="addSp delSp mod">
        <pc:chgData name="Maximo Soto" userId="a8a3502d95073018" providerId="LiveId" clId="{45505D8B-FBEB-4D9A-8829-4594994BA47E}" dt="2026-10-25T01:40:49.013" v="118" actId="22"/>
        <pc:sldMkLst>
          <pc:docMk/>
          <pc:sldMk cId="0" sldId="259"/>
        </pc:sldMkLst>
        <pc:spChg chg="del">
          <ac:chgData name="Maximo Soto" userId="a8a3502d95073018" providerId="LiveId" clId="{45505D8B-FBEB-4D9A-8829-4594994BA47E}" dt="2026-10-25T01:40:48.752" v="117" actId="478"/>
          <ac:spMkLst>
            <pc:docMk/>
            <pc:sldMk cId="0" sldId="259"/>
            <ac:spMk id="17" creationId="{00000000-0000-0000-0000-000000000000}"/>
          </ac:spMkLst>
        </pc:spChg>
        <pc:spChg chg="add">
          <ac:chgData name="Maximo Soto" userId="a8a3502d95073018" providerId="LiveId" clId="{45505D8B-FBEB-4D9A-8829-4594994BA47E}" dt="2026-10-25T01:40:49.013" v="118" actId="22"/>
          <ac:spMkLst>
            <pc:docMk/>
            <pc:sldMk cId="0" sldId="259"/>
            <ac:spMk id="20" creationId="{384A8E98-2775-02C1-BB88-0643FDA42972}"/>
          </ac:spMkLst>
        </pc:spChg>
      </pc:sldChg>
      <pc:sldChg chg="addSp delSp modSp mod">
        <pc:chgData name="Maximo Soto" userId="a8a3502d95073018" providerId="LiveId" clId="{45505D8B-FBEB-4D9A-8829-4594994BA47E}" dt="2026-10-25T01:40:59.680" v="124" actId="22"/>
        <pc:sldMkLst>
          <pc:docMk/>
          <pc:sldMk cId="0" sldId="261"/>
        </pc:sldMkLst>
        <pc:spChg chg="mod">
          <ac:chgData name="Maximo Soto" userId="a8a3502d95073018" providerId="LiveId" clId="{45505D8B-FBEB-4D9A-8829-4594994BA47E}" dt="2026-10-25T01:39:57.048" v="100" actId="27636"/>
          <ac:spMkLst>
            <pc:docMk/>
            <pc:sldMk cId="0" sldId="261"/>
            <ac:spMk id="17" creationId="{00000000-0000-0000-0000-000000000000}"/>
          </ac:spMkLst>
        </pc:spChg>
        <pc:spChg chg="del">
          <ac:chgData name="Maximo Soto" userId="a8a3502d95073018" providerId="LiveId" clId="{45505D8B-FBEB-4D9A-8829-4594994BA47E}" dt="2026-10-25T01:40:59.462" v="123" actId="478"/>
          <ac:spMkLst>
            <pc:docMk/>
            <pc:sldMk cId="0" sldId="261"/>
            <ac:spMk id="21" creationId="{00000000-0000-0000-0000-000000000000}"/>
          </ac:spMkLst>
        </pc:spChg>
        <pc:spChg chg="add">
          <ac:chgData name="Maximo Soto" userId="a8a3502d95073018" providerId="LiveId" clId="{45505D8B-FBEB-4D9A-8829-4594994BA47E}" dt="2026-10-25T01:40:59.680" v="124" actId="22"/>
          <ac:spMkLst>
            <pc:docMk/>
            <pc:sldMk cId="0" sldId="261"/>
            <ac:spMk id="24" creationId="{9DBFDF91-524B-8502-8BEE-7BBB3688250F}"/>
          </ac:spMkLst>
        </pc:spChg>
      </pc:sldChg>
      <pc:sldChg chg="addSp delSp mod">
        <pc:chgData name="Maximo Soto" userId="a8a3502d95073018" providerId="LiveId" clId="{45505D8B-FBEB-4D9A-8829-4594994BA47E}" dt="2026-10-25T01:40:53.171" v="120" actId="22"/>
        <pc:sldMkLst>
          <pc:docMk/>
          <pc:sldMk cId="0" sldId="262"/>
        </pc:sldMkLst>
        <pc:spChg chg="add">
          <ac:chgData name="Maximo Soto" userId="a8a3502d95073018" providerId="LiveId" clId="{45505D8B-FBEB-4D9A-8829-4594994BA47E}" dt="2026-10-25T01:40:53.171" v="120" actId="22"/>
          <ac:spMkLst>
            <pc:docMk/>
            <pc:sldMk cId="0" sldId="262"/>
            <ac:spMk id="7" creationId="{FBF219A0-9A42-98A8-4E56-5AC931843CBE}"/>
          </ac:spMkLst>
        </pc:spChg>
        <pc:spChg chg="del">
          <ac:chgData name="Maximo Soto" userId="a8a3502d95073018" providerId="LiveId" clId="{45505D8B-FBEB-4D9A-8829-4594994BA47E}" dt="2026-10-25T01:40:52.909" v="119" actId="478"/>
          <ac:spMkLst>
            <pc:docMk/>
            <pc:sldMk cId="0" sldId="262"/>
            <ac:spMk id="89" creationId="{00000000-0000-0000-0000-000000000000}"/>
          </ac:spMkLst>
        </pc:spChg>
      </pc:sldChg>
      <pc:sldChg chg="addSp delSp mod">
        <pc:chgData name="Maximo Soto" userId="a8a3502d95073018" providerId="LiveId" clId="{45505D8B-FBEB-4D9A-8829-4594994BA47E}" dt="2026-10-25T01:40:56.360" v="122" actId="22"/>
        <pc:sldMkLst>
          <pc:docMk/>
          <pc:sldMk cId="0" sldId="263"/>
        </pc:sldMkLst>
        <pc:spChg chg="add">
          <ac:chgData name="Maximo Soto" userId="a8a3502d95073018" providerId="LiveId" clId="{45505D8B-FBEB-4D9A-8829-4594994BA47E}" dt="2026-10-25T01:40:56.360" v="122" actId="22"/>
          <ac:spMkLst>
            <pc:docMk/>
            <pc:sldMk cId="0" sldId="263"/>
            <ac:spMk id="16" creationId="{1EF6899C-FFBD-6190-E356-8088C6CFD578}"/>
          </ac:spMkLst>
        </pc:spChg>
        <pc:spChg chg="del">
          <ac:chgData name="Maximo Soto" userId="a8a3502d95073018" providerId="LiveId" clId="{45505D8B-FBEB-4D9A-8829-4594994BA47E}" dt="2026-10-25T01:40:56.056" v="121" actId="478"/>
          <ac:spMkLst>
            <pc:docMk/>
            <pc:sldMk cId="0" sldId="263"/>
            <ac:spMk id="180" creationId="{00000000-0000-0000-0000-000000000000}"/>
          </ac:spMkLst>
        </pc:spChg>
      </pc:sldChg>
      <pc:sldChg chg="addSp delSp modSp mod">
        <pc:chgData name="Maximo Soto" userId="a8a3502d95073018" providerId="LiveId" clId="{45505D8B-FBEB-4D9A-8829-4594994BA47E}" dt="2026-10-25T01:45:33.320" v="151" actId="1076"/>
        <pc:sldMkLst>
          <pc:docMk/>
          <pc:sldMk cId="0" sldId="264"/>
        </pc:sldMkLst>
        <pc:spChg chg="mod">
          <ac:chgData name="Maximo Soto" userId="a8a3502d95073018" providerId="LiveId" clId="{45505D8B-FBEB-4D9A-8829-4594994BA47E}" dt="2026-10-25T01:45:21.407" v="148" actId="1076"/>
          <ac:spMkLst>
            <pc:docMk/>
            <pc:sldMk cId="0" sldId="264"/>
            <ac:spMk id="7" creationId="{00000000-0000-0000-0000-000000000000}"/>
          </ac:spMkLst>
        </pc:spChg>
        <pc:spChg chg="mod">
          <ac:chgData name="Maximo Soto" userId="a8a3502d95073018" providerId="LiveId" clId="{45505D8B-FBEB-4D9A-8829-4594994BA47E}" dt="2026-10-25T01:45:29.960" v="150" actId="1076"/>
          <ac:spMkLst>
            <pc:docMk/>
            <pc:sldMk cId="0" sldId="264"/>
            <ac:spMk id="10" creationId="{00000000-0000-0000-0000-000000000000}"/>
          </ac:spMkLst>
        </pc:spChg>
        <pc:spChg chg="mod">
          <ac:chgData name="Maximo Soto" userId="a8a3502d95073018" providerId="LiveId" clId="{45505D8B-FBEB-4D9A-8829-4594994BA47E}" dt="2026-10-25T01:45:27.088" v="149" actId="1076"/>
          <ac:spMkLst>
            <pc:docMk/>
            <pc:sldMk cId="0" sldId="264"/>
            <ac:spMk id="13" creationId="{00000000-0000-0000-0000-000000000000}"/>
          </ac:spMkLst>
        </pc:spChg>
        <pc:spChg chg="mod">
          <ac:chgData name="Maximo Soto" userId="a8a3502d95073018" providerId="LiveId" clId="{45505D8B-FBEB-4D9A-8829-4594994BA47E}" dt="2026-10-25T01:45:33.320" v="151" actId="1076"/>
          <ac:spMkLst>
            <pc:docMk/>
            <pc:sldMk cId="0" sldId="264"/>
            <ac:spMk id="16" creationId="{00000000-0000-0000-0000-000000000000}"/>
          </ac:spMkLst>
        </pc:spChg>
        <pc:spChg chg="mod">
          <ac:chgData name="Maximo Soto" userId="a8a3502d95073018" providerId="LiveId" clId="{45505D8B-FBEB-4D9A-8829-4594994BA47E}" dt="2026-10-25T01:45:13.061" v="147" actId="1076"/>
          <ac:spMkLst>
            <pc:docMk/>
            <pc:sldMk cId="0" sldId="264"/>
            <ac:spMk id="18" creationId="{00000000-0000-0000-0000-000000000000}"/>
          </ac:spMkLst>
        </pc:spChg>
        <pc:spChg chg="del">
          <ac:chgData name="Maximo Soto" userId="a8a3502d95073018" providerId="LiveId" clId="{45505D8B-FBEB-4D9A-8829-4594994BA47E}" dt="2026-10-25T01:41:03.468" v="125" actId="478"/>
          <ac:spMkLst>
            <pc:docMk/>
            <pc:sldMk cId="0" sldId="264"/>
            <ac:spMk id="20" creationId="{00000000-0000-0000-0000-000000000000}"/>
          </ac:spMkLst>
        </pc:spChg>
        <pc:spChg chg="add">
          <ac:chgData name="Maximo Soto" userId="a8a3502d95073018" providerId="LiveId" clId="{45505D8B-FBEB-4D9A-8829-4594994BA47E}" dt="2026-10-25T01:41:03.730" v="126" actId="22"/>
          <ac:spMkLst>
            <pc:docMk/>
            <pc:sldMk cId="0" sldId="264"/>
            <ac:spMk id="23" creationId="{3B756D0B-CAAB-7D9A-6B98-069D0B1F252F}"/>
          </ac:spMkLst>
        </pc:spChg>
      </pc:sldChg>
      <pc:sldChg chg="addSp delSp mod">
        <pc:chgData name="Maximo Soto" userId="a8a3502d95073018" providerId="LiveId" clId="{45505D8B-FBEB-4D9A-8829-4594994BA47E}" dt="2026-10-25T01:41:12.918" v="128" actId="22"/>
        <pc:sldMkLst>
          <pc:docMk/>
          <pc:sldMk cId="0" sldId="265"/>
        </pc:sldMkLst>
        <pc:spChg chg="del">
          <ac:chgData name="Maximo Soto" userId="a8a3502d95073018" providerId="LiveId" clId="{45505D8B-FBEB-4D9A-8829-4594994BA47E}" dt="2026-10-25T01:41:12.710" v="127" actId="478"/>
          <ac:spMkLst>
            <pc:docMk/>
            <pc:sldMk cId="0" sldId="265"/>
            <ac:spMk id="61" creationId="{00000000-0000-0000-0000-000000000000}"/>
          </ac:spMkLst>
        </pc:spChg>
        <pc:spChg chg="add">
          <ac:chgData name="Maximo Soto" userId="a8a3502d95073018" providerId="LiveId" clId="{45505D8B-FBEB-4D9A-8829-4594994BA47E}" dt="2026-10-25T01:41:12.918" v="128" actId="22"/>
          <ac:spMkLst>
            <pc:docMk/>
            <pc:sldMk cId="0" sldId="265"/>
            <ac:spMk id="64" creationId="{1BBF5196-9CFA-1791-E394-27E222651D0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0370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Abrir con la promesa para el dueño: más clientes sin pagar por adelantado. Presentarse y preguntar qué tipo de negocio tiene.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Insistir en que registrarse es gratis y que la comisión solo aparece cuando hay una venta.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Este es el corazón: el cliente gana cashback contigo, regresa y te recomienda. La comisión funciona como publicidad que solo se paga cuando da resultado.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Tres beneficiarios, no uno. Si estás frente a un dueño de negocio, detenerse en la columna del centro.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negocio elige su comisión según su margen: de A1 (6%) a A15 (50%), o B1 (34%). A1 y A2 son solo para tienda física y cobran por su cuenta; desde 10% puede vender en el marketplace y cobrar con tarjeta, con el procesador incluido. Puede cambiar de clasificación cuando quiera.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Mostrar que a mayor clasificación, más cashback recibe su cliente y más razones tiene para volver. Leer solo la columna que el negocio está considerando.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Dos ejemplos del Anexo B de los Términos. En efectivo, el negocio cobra y paga su comisión el jueves. Con tarjeta, LIMAS cobra, separa la comisión y las retenciones de ley y le deposita el jueves.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Resolver las dudas operativas: cuándo cobra, cómo envía, qué pasa con las ventas en efectivo y para qué se necesita el RFC.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Prueba social: negocios reales que ya están dentro. Nombrar los que la persona pueda reconocer de su ciudad.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Cerrar registrando el negocio en ese momento desde la app y ayudarle a elegir su clasificación.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4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375231" cy="10287000"/>
          </a:xfrm>
          <a:prstGeom prst="rect">
            <a:avLst/>
          </a:prstGeom>
          <a:gradFill rotWithShape="1">
            <a:gsLst>
              <a:gs pos="0">
                <a:srgbClr val="00D11B">
                  <a:alpha val="20000"/>
                </a:srgbClr>
              </a:gs>
              <a:gs pos="60000">
                <a:srgbClr val="00D11B">
                  <a:alpha val="0"/>
                </a:srgbClr>
              </a:gs>
            </a:gsLst>
            <a:path path="circle">
              <a:fillToRect t="100000" r="100000"/>
            </a:path>
          </a:gradFill>
          <a:ln/>
        </p:spPr>
        <p:txBody>
          <a:bodyPr/>
          <a:lstStyle/>
          <a:p>
            <a:endParaRPr lang="es-MX" noProof="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914400"/>
            <a:ext cx="4000500" cy="157370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90600" y="3103959"/>
            <a:ext cx="9832824" cy="3492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73720"/>
              </a:lnSpc>
              <a:buNone/>
            </a:pPr>
            <a:r>
              <a:rPr lang="es-MX" sz="9750" b="1" kern="0" spc="-34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Vende más </a:t>
            </a:r>
            <a:r>
              <a:rPr lang="es-MX" sz="9750" b="1" kern="0" spc="-341" noProof="0" dirty="0">
                <a:solidFill>
                  <a:srgbClr val="00D11B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 tu </a:t>
            </a:r>
            <a:r>
              <a:rPr lang="es-MX" sz="9750" b="1" kern="0" spc="-34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ciudad</a:t>
            </a:r>
            <a:endParaRPr lang="es-MX" sz="9750" noProof="0" dirty="0"/>
          </a:p>
        </p:txBody>
      </p:sp>
      <p:sp>
        <p:nvSpPr>
          <p:cNvPr id="5" name="Text 2"/>
          <p:cNvSpPr/>
          <p:nvPr/>
        </p:nvSpPr>
        <p:spPr>
          <a:xfrm>
            <a:off x="990600" y="6882259"/>
            <a:ext cx="7456170" cy="14172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2279"/>
              </a:lnSpc>
              <a:buNone/>
            </a:pPr>
            <a:r>
              <a:rPr lang="es-MX" sz="2550" noProof="0" dirty="0">
                <a:solidFill>
                  <a:srgbClr val="C7D6C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Afilia tu negocio a LIMAS: tus clientes reciben cashback por comprarte, te recomiendan y tú solo pagas comisión cuando vendes.</a:t>
            </a:r>
            <a:endParaRPr lang="es-MX" sz="2550" noProof="0" dirty="0"/>
          </a:p>
        </p:txBody>
      </p:sp>
      <p:sp>
        <p:nvSpPr>
          <p:cNvPr id="6" name="Shape 3"/>
          <p:cNvSpPr/>
          <p:nvPr/>
        </p:nvSpPr>
        <p:spPr>
          <a:xfrm>
            <a:off x="990600" y="8785324"/>
            <a:ext cx="609600" cy="38100"/>
          </a:xfrm>
          <a:prstGeom prst="rect">
            <a:avLst/>
          </a:prstGeom>
          <a:solidFill>
            <a:srgbClr val="A8FF00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7" name="Text 4"/>
          <p:cNvSpPr/>
          <p:nvPr/>
        </p:nvSpPr>
        <p:spPr>
          <a:xfrm>
            <a:off x="1790700" y="8661499"/>
            <a:ext cx="3526661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s-MX" sz="1800" b="1" kern="0" spc="360" noProof="0" dirty="0">
                <a:solidFill>
                  <a:srgbClr val="A8FF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LIBERTAD AL MÁXIMO</a:t>
            </a:r>
            <a:endParaRPr lang="es-MX" sz="1800" noProof="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75231" y="0"/>
            <a:ext cx="6912769" cy="10287000"/>
          </a:xfrm>
          <a:prstGeom prst="rect">
            <a:avLst/>
          </a:prstGeom>
        </p:spPr>
      </p:pic>
      <p:sp>
        <p:nvSpPr>
          <p:cNvPr id="12" name="Text 23">
            <a:extLst>
              <a:ext uri="{FF2B5EF4-FFF2-40B4-BE49-F238E27FC236}">
                <a16:creationId xmlns:a16="http://schemas.microsoft.com/office/drawing/2014/main" id="{38E66A50-7635-85B2-4F43-A720561F835B}"/>
              </a:ext>
            </a:extLst>
          </p:cNvPr>
          <p:cNvSpPr/>
          <p:nvPr/>
        </p:nvSpPr>
        <p:spPr>
          <a:xfrm>
            <a:off x="990600" y="9405468"/>
            <a:ext cx="4448175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r>
              <a:rPr lang="es-MX" sz="1600" kern="0" spc="240" dirty="0">
                <a:solidFill>
                  <a:srgbClr val="8A9C8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LIMAS.COM.MX </a:t>
            </a:r>
            <a:r>
              <a:rPr lang="es-MX" sz="1600" dirty="0">
                <a:solidFill>
                  <a:srgbClr val="8A9C8E"/>
                </a:solidFill>
              </a:rPr>
              <a:t>| El Mercado Global de México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0600" y="914400"/>
            <a:ext cx="533400" cy="38100"/>
          </a:xfrm>
          <a:prstGeom prst="rect">
            <a:avLst/>
          </a:prstGeom>
          <a:solidFill>
            <a:srgbClr val="009803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3" name="Text 1"/>
          <p:cNvSpPr/>
          <p:nvPr/>
        </p:nvSpPr>
        <p:spPr>
          <a:xfrm>
            <a:off x="1695450" y="800100"/>
            <a:ext cx="293435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650" b="1" kern="0" spc="363" noProof="0" dirty="0">
                <a:solidFill>
                  <a:srgbClr val="009803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 — TU NEGOCIO</a:t>
            </a:r>
            <a:endParaRPr lang="es-MX" sz="1650" noProof="0" dirty="0"/>
          </a:p>
        </p:txBody>
      </p:sp>
      <p:sp>
        <p:nvSpPr>
          <p:cNvPr id="4" name="Text 2"/>
          <p:cNvSpPr/>
          <p:nvPr/>
        </p:nvSpPr>
        <p:spPr>
          <a:xfrm>
            <a:off x="990600" y="1600200"/>
            <a:ext cx="7726119" cy="22531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0750"/>
              </a:lnSpc>
              <a:buNone/>
            </a:pPr>
            <a:r>
              <a:rPr lang="es-MX" sz="5700" b="1" kern="0" spc="-17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Tu negocio entra a una red donde </a:t>
            </a:r>
            <a:r>
              <a:rPr lang="es-MX" sz="5700" b="1" kern="0" spc="-171" noProof="0" dirty="0">
                <a:solidFill>
                  <a:srgbClr val="009803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cada venta </a:t>
            </a:r>
            <a:r>
              <a:rPr lang="es-MX" sz="5700" b="1" kern="0" spc="-17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 trae </a:t>
            </a:r>
            <a:r>
              <a:rPr lang="es-MX" sz="5700" b="1" kern="0" spc="-171" noProof="0" dirty="0">
                <a:solidFill>
                  <a:srgbClr val="009803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más clientes</a:t>
            </a:r>
            <a:r>
              <a:rPr lang="es-MX" sz="5700" b="1" kern="0" spc="-17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.</a:t>
            </a:r>
            <a:endParaRPr lang="es-MX" sz="5700" noProof="0" dirty="0"/>
          </a:p>
        </p:txBody>
      </p:sp>
      <p:sp>
        <p:nvSpPr>
          <p:cNvPr id="5" name="Text 3"/>
          <p:cNvSpPr/>
          <p:nvPr/>
        </p:nvSpPr>
        <p:spPr>
          <a:xfrm>
            <a:off x="9329886" y="1695450"/>
            <a:ext cx="8206539" cy="14052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929"/>
              </a:lnSpc>
              <a:buNone/>
            </a:pPr>
            <a:r>
              <a:rPr lang="es-MX" sz="2475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Toda persona se registra como </a:t>
            </a:r>
            <a:r>
              <a:rPr lang="es-MX" sz="2475" b="1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</a:t>
            </a:r>
            <a:r>
              <a:rPr lang="es-MX" sz="2475" b="1" noProof="0" dirty="0" err="1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onsumidor</a:t>
            </a:r>
            <a:r>
              <a:rPr lang="es-MX" sz="247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 </a:t>
            </a:r>
            <a:r>
              <a:rPr lang="es-MX" sz="2475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. El </a:t>
            </a:r>
            <a:r>
              <a:rPr lang="es-MX" sz="2475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negocio que </a:t>
            </a:r>
            <a:r>
              <a:rPr lang="es-MX" sz="2475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se inscribe como </a:t>
            </a:r>
            <a:r>
              <a:rPr lang="es-MX" sz="247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Punto de Consumo </a:t>
            </a:r>
            <a:r>
              <a:rPr lang="es-MX" sz="2475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 ofrece sus productos y servicios a la comunidad.</a:t>
            </a:r>
            <a:endParaRPr lang="es-MX" sz="2475" noProof="0" dirty="0"/>
          </a:p>
        </p:txBody>
      </p:sp>
      <p:sp>
        <p:nvSpPr>
          <p:cNvPr id="6" name="Shape 4"/>
          <p:cNvSpPr/>
          <p:nvPr/>
        </p:nvSpPr>
        <p:spPr>
          <a:xfrm>
            <a:off x="9329886" y="3348335"/>
            <a:ext cx="7967514" cy="2324695"/>
          </a:xfrm>
          <a:prstGeom prst="rect">
            <a:avLst/>
          </a:prstGeom>
          <a:solidFill>
            <a:srgbClr val="FFFFFF"/>
          </a:solidFill>
          <a:ln/>
          <a:effectLst>
            <a:outerShdw blurRad="381000" dist="171450" dir="5400000" algn="bl" rotWithShape="0">
              <a:srgbClr val="003C0A">
                <a:alpha val="45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sp>
        <p:nvSpPr>
          <p:cNvPr id="7" name="Shape 5"/>
          <p:cNvSpPr/>
          <p:nvPr/>
        </p:nvSpPr>
        <p:spPr>
          <a:xfrm>
            <a:off x="9329886" y="3348335"/>
            <a:ext cx="76200" cy="2324695"/>
          </a:xfrm>
          <a:prstGeom prst="rect">
            <a:avLst/>
          </a:prstGeom>
          <a:solidFill>
            <a:srgbClr val="00D11B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8" name="Text 6"/>
          <p:cNvSpPr/>
          <p:nvPr/>
        </p:nvSpPr>
        <p:spPr>
          <a:xfrm>
            <a:off x="9729507" y="3870945"/>
            <a:ext cx="7382436" cy="12839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2872"/>
              </a:lnSpc>
              <a:buNone/>
            </a:pPr>
            <a:r>
              <a:rPr lang="es-MX" sz="2325" noProof="0" dirty="0">
                <a:solidFill>
                  <a:srgbClr val="123A1C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Tú pagas una </a:t>
            </a:r>
            <a:r>
              <a:rPr lang="es-MX" sz="2325" b="1" noProof="0" dirty="0">
                <a:solidFill>
                  <a:srgbClr val="123A1C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comisión solo cuando vendes</a:t>
            </a:r>
            <a:r>
              <a:rPr lang="es-MX" sz="2325" noProof="0" dirty="0">
                <a:solidFill>
                  <a:srgbClr val="123A1C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. Con ella, LIMAS le regresa a tu cliente </a:t>
            </a:r>
            <a:r>
              <a:rPr lang="es-MX" sz="2325" b="1" noProof="0" dirty="0" err="1">
                <a:solidFill>
                  <a:srgbClr val="007A05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cashback</a:t>
            </a:r>
            <a:r>
              <a:rPr lang="es-MX" sz="2325" b="1" noProof="0" dirty="0">
                <a:solidFill>
                  <a:srgbClr val="007A05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 </a:t>
            </a:r>
            <a:r>
              <a:rPr lang="es-MX" sz="2325" noProof="0" dirty="0">
                <a:solidFill>
                  <a:srgbClr val="123A1C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y premia a quien lo invitó: así vuelve y te recomienda.</a:t>
            </a:r>
            <a:endParaRPr lang="es-MX" sz="2325" noProof="0" dirty="0"/>
          </a:p>
        </p:txBody>
      </p:sp>
      <p:sp>
        <p:nvSpPr>
          <p:cNvPr id="9" name="Shape 7"/>
          <p:cNvSpPr/>
          <p:nvPr/>
        </p:nvSpPr>
        <p:spPr>
          <a:xfrm>
            <a:off x="990600" y="6244530"/>
            <a:ext cx="3876675" cy="2647950"/>
          </a:xfrm>
          <a:prstGeom prst="rect">
            <a:avLst/>
          </a:prstGeom>
          <a:solidFill>
            <a:srgbClr val="0A2812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10" name="Text 8"/>
          <p:cNvSpPr/>
          <p:nvPr/>
        </p:nvSpPr>
        <p:spPr>
          <a:xfrm>
            <a:off x="1295400" y="6568380"/>
            <a:ext cx="3593783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950" b="1" kern="0" spc="78" noProof="0" dirty="0">
                <a:solidFill>
                  <a:srgbClr val="A8FF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s-MX" sz="1950" noProof="0" dirty="0"/>
          </a:p>
        </p:txBody>
      </p:sp>
      <p:sp>
        <p:nvSpPr>
          <p:cNvPr id="11" name="Text 9"/>
          <p:cNvSpPr/>
          <p:nvPr/>
        </p:nvSpPr>
        <p:spPr>
          <a:xfrm>
            <a:off x="1295400" y="6997005"/>
            <a:ext cx="3593783" cy="3942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6977"/>
              </a:lnSpc>
              <a:buNone/>
            </a:pPr>
            <a:r>
              <a:rPr lang="es-MX" sz="2550" b="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Registro gratuito</a:t>
            </a:r>
            <a:endParaRPr lang="es-MX" sz="2550" noProof="0" dirty="0"/>
          </a:p>
        </p:txBody>
      </p:sp>
      <p:sp>
        <p:nvSpPr>
          <p:cNvPr id="12" name="Text 10"/>
          <p:cNvSpPr/>
          <p:nvPr/>
        </p:nvSpPr>
        <p:spPr>
          <a:xfrm>
            <a:off x="1295400" y="7467451"/>
            <a:ext cx="3365087" cy="681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5469"/>
              </a:lnSpc>
              <a:buNone/>
            </a:pPr>
            <a:r>
              <a:rPr lang="es-MX" sz="1875" noProof="0" dirty="0">
                <a:solidFill>
                  <a:srgbClr val="BCCFB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Sin cuota ni inventario obligatorio.</a:t>
            </a:r>
            <a:endParaRPr lang="es-MX" sz="1875" noProof="0" dirty="0"/>
          </a:p>
        </p:txBody>
      </p:sp>
      <p:sp>
        <p:nvSpPr>
          <p:cNvPr id="13" name="Shape 11"/>
          <p:cNvSpPr/>
          <p:nvPr/>
        </p:nvSpPr>
        <p:spPr>
          <a:xfrm>
            <a:off x="5133975" y="6244530"/>
            <a:ext cx="3876675" cy="2647950"/>
          </a:xfrm>
          <a:prstGeom prst="rect">
            <a:avLst/>
          </a:prstGeom>
          <a:solidFill>
            <a:srgbClr val="0A2812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14" name="Text 12"/>
          <p:cNvSpPr/>
          <p:nvPr/>
        </p:nvSpPr>
        <p:spPr>
          <a:xfrm>
            <a:off x="5438775" y="6568380"/>
            <a:ext cx="3593783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950" b="1" kern="0" spc="78" noProof="0" dirty="0">
                <a:solidFill>
                  <a:srgbClr val="A8FF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s-MX" sz="1950" noProof="0" dirty="0"/>
          </a:p>
        </p:txBody>
      </p:sp>
      <p:sp>
        <p:nvSpPr>
          <p:cNvPr id="15" name="Text 13"/>
          <p:cNvSpPr/>
          <p:nvPr/>
        </p:nvSpPr>
        <p:spPr>
          <a:xfrm>
            <a:off x="5438775" y="6997005"/>
            <a:ext cx="3593783" cy="3942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6977"/>
              </a:lnSpc>
              <a:buNone/>
            </a:pPr>
            <a:r>
              <a:rPr lang="es-MX" sz="2550" b="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Pagas al vender</a:t>
            </a:r>
            <a:endParaRPr lang="es-MX" sz="2550" noProof="0" dirty="0"/>
          </a:p>
        </p:txBody>
      </p:sp>
      <p:sp>
        <p:nvSpPr>
          <p:cNvPr id="16" name="Text 14"/>
          <p:cNvSpPr/>
          <p:nvPr/>
        </p:nvSpPr>
        <p:spPr>
          <a:xfrm>
            <a:off x="5438775" y="7467451"/>
            <a:ext cx="3365087" cy="681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5469"/>
              </a:lnSpc>
              <a:buNone/>
            </a:pPr>
            <a:r>
              <a:rPr lang="es-MX" sz="1875" noProof="0" dirty="0">
                <a:solidFill>
                  <a:srgbClr val="BCCFB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 comisión solo se cobra cuando hay venta.</a:t>
            </a:r>
            <a:endParaRPr lang="es-MX" sz="1875" noProof="0" dirty="0"/>
          </a:p>
        </p:txBody>
      </p:sp>
      <p:sp>
        <p:nvSpPr>
          <p:cNvPr id="17" name="Shape 15"/>
          <p:cNvSpPr/>
          <p:nvPr/>
        </p:nvSpPr>
        <p:spPr>
          <a:xfrm>
            <a:off x="9277350" y="6244530"/>
            <a:ext cx="3876675" cy="2647950"/>
          </a:xfrm>
          <a:prstGeom prst="rect">
            <a:avLst/>
          </a:prstGeom>
          <a:solidFill>
            <a:srgbClr val="0A2812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18" name="Text 16"/>
          <p:cNvSpPr/>
          <p:nvPr/>
        </p:nvSpPr>
        <p:spPr>
          <a:xfrm>
            <a:off x="9582150" y="6568380"/>
            <a:ext cx="3593783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950" b="1" kern="0" spc="78" noProof="0" dirty="0">
                <a:solidFill>
                  <a:srgbClr val="A8FF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s-MX" sz="1950" noProof="0" dirty="0"/>
          </a:p>
        </p:txBody>
      </p:sp>
      <p:sp>
        <p:nvSpPr>
          <p:cNvPr id="19" name="Text 17"/>
          <p:cNvSpPr/>
          <p:nvPr/>
        </p:nvSpPr>
        <p:spPr>
          <a:xfrm>
            <a:off x="9582150" y="6997005"/>
            <a:ext cx="3593783" cy="3942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6977"/>
              </a:lnSpc>
              <a:buNone/>
            </a:pPr>
            <a:r>
              <a:rPr lang="es-MX" sz="2550" b="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Clientes nuevos</a:t>
            </a:r>
            <a:endParaRPr lang="es-MX" sz="2550" noProof="0" dirty="0"/>
          </a:p>
        </p:txBody>
      </p:sp>
      <p:sp>
        <p:nvSpPr>
          <p:cNvPr id="20" name="Text 18"/>
          <p:cNvSpPr/>
          <p:nvPr/>
        </p:nvSpPr>
        <p:spPr>
          <a:xfrm>
            <a:off x="9582150" y="7467451"/>
            <a:ext cx="3365087" cy="681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5469"/>
              </a:lnSpc>
              <a:buNone/>
            </a:pPr>
            <a:r>
              <a:rPr lang="es-MX" sz="1875" noProof="0" dirty="0">
                <a:solidFill>
                  <a:srgbClr val="BCCFB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La red de consumidores te encuentra y te recomienda.</a:t>
            </a:r>
            <a:endParaRPr lang="es-MX" sz="1875" noProof="0" dirty="0"/>
          </a:p>
        </p:txBody>
      </p:sp>
      <p:sp>
        <p:nvSpPr>
          <p:cNvPr id="21" name="Shape 19"/>
          <p:cNvSpPr/>
          <p:nvPr/>
        </p:nvSpPr>
        <p:spPr>
          <a:xfrm>
            <a:off x="13420725" y="6244530"/>
            <a:ext cx="3876675" cy="2647950"/>
          </a:xfrm>
          <a:prstGeom prst="rect">
            <a:avLst/>
          </a:prstGeom>
          <a:solidFill>
            <a:srgbClr val="0A2812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2" name="Text 20"/>
          <p:cNvSpPr/>
          <p:nvPr/>
        </p:nvSpPr>
        <p:spPr>
          <a:xfrm>
            <a:off x="13725525" y="6568380"/>
            <a:ext cx="3593783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950" b="1" kern="0" spc="78" noProof="0" dirty="0">
                <a:solidFill>
                  <a:srgbClr val="A8FF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s-MX" sz="1950" noProof="0" dirty="0"/>
          </a:p>
        </p:txBody>
      </p:sp>
      <p:sp>
        <p:nvSpPr>
          <p:cNvPr id="23" name="Text 21"/>
          <p:cNvSpPr/>
          <p:nvPr/>
        </p:nvSpPr>
        <p:spPr>
          <a:xfrm>
            <a:off x="13725525" y="6997005"/>
            <a:ext cx="3593783" cy="3942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6977"/>
              </a:lnSpc>
              <a:buNone/>
            </a:pPr>
            <a:r>
              <a:rPr lang="es-MX" sz="2550" b="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Cobra con tarjeta</a:t>
            </a:r>
            <a:endParaRPr lang="es-MX" sz="2550" noProof="0" dirty="0"/>
          </a:p>
        </p:txBody>
      </p:sp>
      <p:sp>
        <p:nvSpPr>
          <p:cNvPr id="24" name="Text 22"/>
          <p:cNvSpPr/>
          <p:nvPr/>
        </p:nvSpPr>
        <p:spPr>
          <a:xfrm>
            <a:off x="13725525" y="7467451"/>
            <a:ext cx="3593783" cy="3595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5469"/>
              </a:lnSpc>
              <a:buNone/>
            </a:pPr>
            <a:r>
              <a:rPr lang="es-MX" sz="1875" noProof="0" dirty="0">
                <a:solidFill>
                  <a:srgbClr val="BCCFB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Desde 10% de comisión.</a:t>
            </a:r>
            <a:endParaRPr lang="es-MX" sz="1875" noProof="0" dirty="0"/>
          </a:p>
        </p:txBody>
      </p:sp>
      <p:sp>
        <p:nvSpPr>
          <p:cNvPr id="25" name="Text 23"/>
          <p:cNvSpPr/>
          <p:nvPr/>
        </p:nvSpPr>
        <p:spPr>
          <a:xfrm>
            <a:off x="990600" y="9405468"/>
            <a:ext cx="4448175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r>
              <a:rPr lang="es-MX" sz="1600" kern="0" spc="240" dirty="0">
                <a:solidFill>
                  <a:srgbClr val="8A9C8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LIMAS.COM.MX </a:t>
            </a:r>
            <a:r>
              <a:rPr lang="es-MX" sz="1600" dirty="0">
                <a:solidFill>
                  <a:srgbClr val="8A9C8E"/>
                </a:solidFill>
              </a:rPr>
              <a:t>| El Mercado Global de México </a:t>
            </a:r>
          </a:p>
        </p:txBody>
      </p:sp>
      <p:sp>
        <p:nvSpPr>
          <p:cNvPr id="26" name="Text 24"/>
          <p:cNvSpPr/>
          <p:nvPr/>
        </p:nvSpPr>
        <p:spPr>
          <a:xfrm>
            <a:off x="17008525" y="9439275"/>
            <a:ext cx="365075" cy="276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s-MX" sz="1500" kern="0" spc="240" noProof="0" dirty="0">
                <a:solidFill>
                  <a:srgbClr val="8A9C8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s-MX" sz="1500" noProof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14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273992"/>
            <a:ext cx="18288000" cy="10287000"/>
          </a:xfrm>
          <a:prstGeom prst="rect">
            <a:avLst/>
          </a:prstGeom>
          <a:gradFill rotWithShape="1">
            <a:gsLst>
              <a:gs pos="0">
                <a:srgbClr val="009803">
                  <a:alpha val="22000"/>
                </a:srgbClr>
              </a:gs>
              <a:gs pos="65000">
                <a:srgbClr val="009803">
                  <a:alpha val="0"/>
                </a:srgbClr>
              </a:gs>
            </a:gsLst>
            <a:path path="circle">
              <a:fillToRect l="50000" r="50000" b="100000"/>
            </a:path>
          </a:gra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3" name="Shape 1"/>
          <p:cNvSpPr/>
          <p:nvPr/>
        </p:nvSpPr>
        <p:spPr>
          <a:xfrm>
            <a:off x="990600" y="914400"/>
            <a:ext cx="533400" cy="38100"/>
          </a:xfrm>
          <a:prstGeom prst="rect">
            <a:avLst/>
          </a:prstGeom>
          <a:solidFill>
            <a:srgbClr val="00D11B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4" name="Text 2"/>
          <p:cNvSpPr/>
          <p:nvPr/>
        </p:nvSpPr>
        <p:spPr>
          <a:xfrm>
            <a:off x="1695450" y="800100"/>
            <a:ext cx="2644259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650" b="1" kern="0" spc="363" noProof="0" dirty="0">
                <a:solidFill>
                  <a:srgbClr val="00D11B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 — LA VENTA</a:t>
            </a:r>
            <a:endParaRPr lang="es-MX" sz="1650" noProof="0" dirty="0"/>
          </a:p>
        </p:txBody>
      </p:sp>
      <p:sp>
        <p:nvSpPr>
          <p:cNvPr id="5" name="Text 3"/>
          <p:cNvSpPr/>
          <p:nvPr/>
        </p:nvSpPr>
        <p:spPr>
          <a:xfrm>
            <a:off x="990600" y="1428750"/>
            <a:ext cx="17937480" cy="8228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1584"/>
              </a:lnSpc>
              <a:buNone/>
            </a:pPr>
            <a:r>
              <a:rPr lang="es-MX" sz="6000" b="1" kern="0" spc="-180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Cómo funciona una venta</a:t>
            </a:r>
            <a:endParaRPr lang="es-MX" sz="6000" noProof="0" dirty="0"/>
          </a:p>
        </p:txBody>
      </p:sp>
      <p:sp>
        <p:nvSpPr>
          <p:cNvPr id="6" name="Text 4"/>
          <p:cNvSpPr/>
          <p:nvPr/>
        </p:nvSpPr>
        <p:spPr>
          <a:xfrm>
            <a:off x="990600" y="3237756"/>
            <a:ext cx="5238750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725" b="1" kern="0" spc="345" noProof="0" dirty="0">
                <a:solidFill>
                  <a:srgbClr val="6E8A75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PASO 01</a:t>
            </a:r>
            <a:endParaRPr lang="es-MX" sz="1725" noProof="0" dirty="0"/>
          </a:p>
        </p:txBody>
      </p:sp>
      <p:sp>
        <p:nvSpPr>
          <p:cNvPr id="7" name="Text 5"/>
          <p:cNvSpPr/>
          <p:nvPr/>
        </p:nvSpPr>
        <p:spPr>
          <a:xfrm>
            <a:off x="990600" y="3761631"/>
            <a:ext cx="4905375" cy="11078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2588"/>
              </a:lnSpc>
              <a:buNone/>
            </a:pPr>
            <a:r>
              <a:rPr lang="es-MX" sz="4050" b="1" kern="0" spc="-10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Tu cliente compra</a:t>
            </a:r>
            <a:endParaRPr lang="es-MX" sz="4050" noProof="0" dirty="0"/>
          </a:p>
        </p:txBody>
      </p:sp>
      <p:sp>
        <p:nvSpPr>
          <p:cNvPr id="8" name="Text 6"/>
          <p:cNvSpPr/>
          <p:nvPr/>
        </p:nvSpPr>
        <p:spPr>
          <a:xfrm>
            <a:off x="990599" y="4744582"/>
            <a:ext cx="4905375" cy="8268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297"/>
              </a:lnSpc>
              <a:buNone/>
            </a:pPr>
            <a:r>
              <a:rPr lang="es-MX" sz="2175" noProof="0" dirty="0">
                <a:solidFill>
                  <a:srgbClr val="BCCFB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 tu local o en el marketplace, y la venta queda registrada en la app</a:t>
            </a:r>
            <a:r>
              <a:rPr lang="es-MX" sz="2175" dirty="0">
                <a:solidFill>
                  <a:srgbClr val="BCCFB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.</a:t>
            </a:r>
            <a:endParaRPr lang="es-MX" sz="2175" noProof="0" dirty="0"/>
          </a:p>
        </p:txBody>
      </p:sp>
      <p:sp>
        <p:nvSpPr>
          <p:cNvPr id="9" name="Shape 7"/>
          <p:cNvSpPr/>
          <p:nvPr/>
        </p:nvSpPr>
        <p:spPr>
          <a:xfrm>
            <a:off x="6248400" y="2785021"/>
            <a:ext cx="19050" cy="3923258"/>
          </a:xfrm>
          <a:prstGeom prst="rect">
            <a:avLst/>
          </a:prstGeom>
          <a:gradFill rotWithShape="1">
            <a:gsLst>
              <a:gs pos="0">
                <a:srgbClr val="00D11B">
                  <a:alpha val="0"/>
                </a:srgbClr>
              </a:gs>
              <a:gs pos="50000">
                <a:srgbClr val="00D11B">
                  <a:alpha val="50000"/>
                </a:srgbClr>
              </a:gs>
              <a:gs pos="100000">
                <a:srgbClr val="00D11B">
                  <a:alpha val="0"/>
                </a:srgbClr>
              </a:gs>
            </a:gsLst>
            <a:lin ang="5400000" scaled="0"/>
          </a:gra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10" name="Text 8"/>
          <p:cNvSpPr/>
          <p:nvPr/>
        </p:nvSpPr>
        <p:spPr>
          <a:xfrm>
            <a:off x="6762750" y="3237756"/>
            <a:ext cx="5238750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725" b="1" kern="0" spc="345" noProof="0" dirty="0">
                <a:solidFill>
                  <a:srgbClr val="6E8A75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PASO 02</a:t>
            </a:r>
            <a:endParaRPr lang="es-MX" sz="1725" noProof="0" dirty="0"/>
          </a:p>
        </p:txBody>
      </p:sp>
      <p:sp>
        <p:nvSpPr>
          <p:cNvPr id="11" name="Text 9"/>
          <p:cNvSpPr/>
          <p:nvPr/>
        </p:nvSpPr>
        <p:spPr>
          <a:xfrm>
            <a:off x="6762750" y="3761631"/>
            <a:ext cx="4905375" cy="11078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2588"/>
              </a:lnSpc>
              <a:buNone/>
            </a:pPr>
            <a:r>
              <a:rPr lang="es-MX" sz="4050" b="1" kern="0" spc="-10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Pagas tu comisión</a:t>
            </a:r>
            <a:endParaRPr lang="es-MX" sz="4050" noProof="0" dirty="0"/>
          </a:p>
        </p:txBody>
      </p:sp>
      <p:sp>
        <p:nvSpPr>
          <p:cNvPr id="12" name="Text 10"/>
          <p:cNvSpPr/>
          <p:nvPr/>
        </p:nvSpPr>
        <p:spPr>
          <a:xfrm>
            <a:off x="6762750" y="4745459"/>
            <a:ext cx="4905375" cy="55289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297"/>
              </a:lnSpc>
              <a:buNone/>
            </a:pPr>
            <a:r>
              <a:rPr lang="es-MX" sz="2175" dirty="0">
                <a:solidFill>
                  <a:srgbClr val="BCCFB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</a:t>
            </a:r>
            <a:r>
              <a:rPr lang="es-MX" sz="2175" noProof="0" dirty="0">
                <a:solidFill>
                  <a:srgbClr val="BCCFB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olo por esa venta, + IVA.</a:t>
            </a:r>
            <a:endParaRPr lang="es-MX" sz="2175" noProof="0" dirty="0"/>
          </a:p>
        </p:txBody>
      </p:sp>
      <p:sp>
        <p:nvSpPr>
          <p:cNvPr id="13" name="Shape 11"/>
          <p:cNvSpPr/>
          <p:nvPr/>
        </p:nvSpPr>
        <p:spPr>
          <a:xfrm>
            <a:off x="12020550" y="2785021"/>
            <a:ext cx="19050" cy="3923258"/>
          </a:xfrm>
          <a:prstGeom prst="rect">
            <a:avLst/>
          </a:prstGeom>
          <a:gradFill rotWithShape="1">
            <a:gsLst>
              <a:gs pos="0">
                <a:srgbClr val="00D11B">
                  <a:alpha val="0"/>
                </a:srgbClr>
              </a:gs>
              <a:gs pos="50000">
                <a:srgbClr val="00D11B">
                  <a:alpha val="50000"/>
                </a:srgbClr>
              </a:gs>
              <a:gs pos="100000">
                <a:srgbClr val="00D11B">
                  <a:alpha val="0"/>
                </a:srgbClr>
              </a:gs>
            </a:gsLst>
            <a:lin ang="5400000" scaled="0"/>
          </a:gra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14" name="Text 12"/>
          <p:cNvSpPr/>
          <p:nvPr/>
        </p:nvSpPr>
        <p:spPr>
          <a:xfrm>
            <a:off x="12515850" y="3237755"/>
            <a:ext cx="5238750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725" b="1" kern="0" spc="345" noProof="0" dirty="0">
                <a:solidFill>
                  <a:srgbClr val="A8FF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PASO 03</a:t>
            </a:r>
            <a:endParaRPr lang="es-MX" sz="1725" noProof="0" dirty="0"/>
          </a:p>
        </p:txBody>
      </p:sp>
      <p:sp>
        <p:nvSpPr>
          <p:cNvPr id="15" name="Text 13"/>
          <p:cNvSpPr/>
          <p:nvPr/>
        </p:nvSpPr>
        <p:spPr>
          <a:xfrm>
            <a:off x="12534900" y="3742581"/>
            <a:ext cx="5238750" cy="5729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2588"/>
              </a:lnSpc>
              <a:buNone/>
            </a:pPr>
            <a:r>
              <a:rPr lang="es-MX" sz="4050" b="1" kern="0" spc="-101" noProof="0" dirty="0">
                <a:solidFill>
                  <a:srgbClr val="A8FF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Tu cliente regresa</a:t>
            </a:r>
            <a:endParaRPr lang="es-MX" sz="4050" noProof="0" dirty="0"/>
          </a:p>
        </p:txBody>
      </p:sp>
      <p:sp>
        <p:nvSpPr>
          <p:cNvPr id="16" name="Text 14"/>
          <p:cNvSpPr/>
          <p:nvPr/>
        </p:nvSpPr>
        <p:spPr>
          <a:xfrm>
            <a:off x="12534900" y="4762918"/>
            <a:ext cx="4905375" cy="873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297"/>
              </a:lnSpc>
              <a:buNone/>
            </a:pPr>
            <a:r>
              <a:rPr lang="es-MX" sz="2175" noProof="0" dirty="0">
                <a:solidFill>
                  <a:srgbClr val="BCCFB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Recibe </a:t>
            </a:r>
            <a:r>
              <a:rPr lang="es-MX" sz="2175" noProof="0" dirty="0" err="1">
                <a:solidFill>
                  <a:srgbClr val="BCCFB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cashback</a:t>
            </a:r>
            <a:r>
              <a:rPr lang="es-MX" sz="2175" noProof="0" dirty="0">
                <a:solidFill>
                  <a:srgbClr val="BCCFB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 por comprarte y </a:t>
            </a:r>
          </a:p>
          <a:p>
            <a:pPr marL="0" indent="0" algn="l">
              <a:lnSpc>
                <a:spcPct val="111297"/>
              </a:lnSpc>
              <a:buNone/>
            </a:pPr>
            <a:r>
              <a:rPr lang="es-MX" sz="2175" noProof="0" dirty="0">
                <a:solidFill>
                  <a:srgbClr val="BCCFB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quien lo invitó gana por recomendarte.</a:t>
            </a:r>
            <a:endParaRPr lang="es-MX" sz="2175" noProof="0" dirty="0"/>
          </a:p>
        </p:txBody>
      </p:sp>
      <p:sp>
        <p:nvSpPr>
          <p:cNvPr id="17" name="Shape 15"/>
          <p:cNvSpPr/>
          <p:nvPr/>
        </p:nvSpPr>
        <p:spPr>
          <a:xfrm>
            <a:off x="990600" y="6860679"/>
            <a:ext cx="16306800" cy="2197596"/>
          </a:xfrm>
          <a:prstGeom prst="rect">
            <a:avLst/>
          </a:prstGeom>
          <a:solidFill>
            <a:srgbClr val="00D11B">
              <a:alpha val="8000"/>
            </a:srgbClr>
          </a:solidFill>
          <a:ln w="19050">
            <a:solidFill>
              <a:srgbClr val="00D11B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s-MX" noProof="0" dirty="0"/>
          </a:p>
        </p:txBody>
      </p:sp>
      <p:sp>
        <p:nvSpPr>
          <p:cNvPr id="18" name="Text 16"/>
          <p:cNvSpPr/>
          <p:nvPr/>
        </p:nvSpPr>
        <p:spPr>
          <a:xfrm>
            <a:off x="1504950" y="7368927"/>
            <a:ext cx="2364685" cy="12192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marL="0" indent="0" algn="ctr">
              <a:lnSpc>
                <a:spcPct val="79487"/>
              </a:lnSpc>
              <a:buNone/>
            </a:pPr>
            <a:r>
              <a:rPr lang="es-MX" sz="4650" b="1" kern="0" spc="-93" noProof="0" dirty="0">
                <a:solidFill>
                  <a:srgbClr val="00D11B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Círculo </a:t>
            </a:r>
          </a:p>
          <a:p>
            <a:pPr marL="0" indent="0" algn="ctr">
              <a:lnSpc>
                <a:spcPct val="79487"/>
              </a:lnSpc>
              <a:buNone/>
            </a:pPr>
            <a:r>
              <a:rPr lang="es-MX" sz="4650" b="1" kern="0" spc="-93" noProof="0" dirty="0">
                <a:solidFill>
                  <a:srgbClr val="00D11B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Virtuoso</a:t>
            </a:r>
            <a:endParaRPr lang="es-MX" sz="4650" noProof="0" dirty="0"/>
          </a:p>
        </p:txBody>
      </p:sp>
      <p:sp>
        <p:nvSpPr>
          <p:cNvPr id="19" name="Text 17"/>
          <p:cNvSpPr/>
          <p:nvPr/>
        </p:nvSpPr>
        <p:spPr>
          <a:xfrm>
            <a:off x="4198590" y="7540152"/>
            <a:ext cx="10627035" cy="83864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282"/>
              </a:lnSpc>
              <a:buNone/>
            </a:pPr>
            <a:r>
              <a:rPr lang="es-MX" sz="2325" noProof="0" dirty="0">
                <a:solidFill>
                  <a:srgbClr val="D6E4D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Cada cliente que gana cashback contigo tiene un motivo para volver y para invitar a otros. Tu comisión funciona como publicidad que solo pagas cuando da resultado.</a:t>
            </a:r>
            <a:endParaRPr lang="es-MX" sz="2325" noProof="0" dirty="0"/>
          </a:p>
        </p:txBody>
      </p:sp>
      <p:sp>
        <p:nvSpPr>
          <p:cNvPr id="22" name="Text 19"/>
          <p:cNvSpPr/>
          <p:nvPr/>
        </p:nvSpPr>
        <p:spPr>
          <a:xfrm>
            <a:off x="17008673" y="9439275"/>
            <a:ext cx="364927" cy="276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s-MX" sz="1500" kern="0" spc="240" noProof="0" dirty="0">
                <a:solidFill>
                  <a:srgbClr val="6E8A75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s-MX" sz="1500" noProof="0" dirty="0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DF546133-D3A8-D916-4258-FE4C6D0940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28902" y="6826866"/>
            <a:ext cx="2265221" cy="2265221"/>
          </a:xfrm>
          <a:prstGeom prst="rect">
            <a:avLst/>
          </a:prstGeom>
        </p:spPr>
      </p:pic>
      <p:sp>
        <p:nvSpPr>
          <p:cNvPr id="23" name="Text 23">
            <a:extLst>
              <a:ext uri="{FF2B5EF4-FFF2-40B4-BE49-F238E27FC236}">
                <a16:creationId xmlns:a16="http://schemas.microsoft.com/office/drawing/2014/main" id="{FB4FE4B5-7122-455B-E619-E452572CC081}"/>
              </a:ext>
            </a:extLst>
          </p:cNvPr>
          <p:cNvSpPr/>
          <p:nvPr/>
        </p:nvSpPr>
        <p:spPr>
          <a:xfrm>
            <a:off x="990600" y="9405468"/>
            <a:ext cx="4448175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r>
              <a:rPr lang="es-MX" sz="1600" kern="0" spc="240" dirty="0">
                <a:solidFill>
                  <a:srgbClr val="8A9C8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LIMAS.COM.MX </a:t>
            </a:r>
            <a:r>
              <a:rPr lang="es-MX" sz="1600" dirty="0">
                <a:solidFill>
                  <a:srgbClr val="8A9C8E"/>
                </a:solidFill>
              </a:rPr>
              <a:t>| El Mercado Global de México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0600" y="914400"/>
            <a:ext cx="533400" cy="38100"/>
          </a:xfrm>
          <a:prstGeom prst="rect">
            <a:avLst/>
          </a:prstGeom>
          <a:solidFill>
            <a:srgbClr val="009803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3" name="Text 1"/>
          <p:cNvSpPr/>
          <p:nvPr/>
        </p:nvSpPr>
        <p:spPr>
          <a:xfrm>
            <a:off x="1695450" y="800100"/>
            <a:ext cx="278570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650" b="1" kern="0" spc="363" noProof="0" dirty="0">
                <a:solidFill>
                  <a:srgbClr val="009803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 — ECOSISTEMA</a:t>
            </a:r>
            <a:endParaRPr lang="es-MX" sz="1650" noProof="0" dirty="0"/>
          </a:p>
        </p:txBody>
      </p:sp>
      <p:sp>
        <p:nvSpPr>
          <p:cNvPr id="4" name="Text 2"/>
          <p:cNvSpPr/>
          <p:nvPr/>
        </p:nvSpPr>
        <p:spPr>
          <a:xfrm>
            <a:off x="990600" y="1390650"/>
            <a:ext cx="11703040" cy="81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0792"/>
              </a:lnSpc>
              <a:buNone/>
            </a:pPr>
            <a:r>
              <a:rPr lang="es-MX" sz="6000" b="1" kern="0" spc="-180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Tres que ganan al mismo tiempo</a:t>
            </a:r>
            <a:endParaRPr lang="es-MX" sz="6000" noProof="0" dirty="0"/>
          </a:p>
        </p:txBody>
      </p:sp>
      <p:sp>
        <p:nvSpPr>
          <p:cNvPr id="5" name="Shape 3"/>
          <p:cNvSpPr/>
          <p:nvPr/>
        </p:nvSpPr>
        <p:spPr>
          <a:xfrm>
            <a:off x="990600" y="3072259"/>
            <a:ext cx="5232350" cy="5614988"/>
          </a:xfrm>
          <a:prstGeom prst="rect">
            <a:avLst/>
          </a:prstGeom>
          <a:solidFill>
            <a:srgbClr val="FFFFFF"/>
          </a:solidFill>
          <a:ln/>
          <a:effectLst>
            <a:outerShdw blurRad="476250" dist="22860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rcRect t="17218" b="23777"/>
          <a:stretch/>
        </p:blipFill>
        <p:spPr>
          <a:xfrm>
            <a:off x="990600" y="2957958"/>
            <a:ext cx="5232350" cy="283845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33500" y="6158359"/>
            <a:ext cx="5001205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3000" b="1" kern="0" spc="-60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Consumidores</a:t>
            </a:r>
            <a:endParaRPr lang="es-MX" sz="3000" noProof="0" dirty="0"/>
          </a:p>
        </p:txBody>
      </p:sp>
      <p:sp>
        <p:nvSpPr>
          <p:cNvPr id="8" name="Text 5"/>
          <p:cNvSpPr/>
          <p:nvPr/>
        </p:nvSpPr>
        <p:spPr>
          <a:xfrm>
            <a:off x="1333500" y="6806059"/>
            <a:ext cx="4682947" cy="15192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4353"/>
              </a:lnSpc>
              <a:buNone/>
            </a:pPr>
            <a:r>
              <a:rPr lang="es-MX" sz="2025" noProof="0" dirty="0" err="1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Cashback</a:t>
            </a:r>
            <a:r>
              <a:rPr lang="es-MX" sz="2025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 por tus compras habituales e ingresos adicionales al recomendar el modelo. Cada recomendación fortalece la economía de tu comunidad.</a:t>
            </a:r>
            <a:endParaRPr lang="es-MX" sz="2025" noProof="0" dirty="0"/>
          </a:p>
        </p:txBody>
      </p:sp>
      <p:sp>
        <p:nvSpPr>
          <p:cNvPr id="9" name="Shape 6"/>
          <p:cNvSpPr/>
          <p:nvPr/>
        </p:nvSpPr>
        <p:spPr>
          <a:xfrm>
            <a:off x="6527750" y="3072259"/>
            <a:ext cx="5232350" cy="5614988"/>
          </a:xfrm>
          <a:prstGeom prst="rect">
            <a:avLst/>
          </a:prstGeom>
          <a:solidFill>
            <a:srgbClr val="0A2812"/>
          </a:solidFill>
          <a:ln/>
          <a:effectLst>
            <a:outerShdw blurRad="476250" dist="228600" dir="5400000" algn="bl" rotWithShape="0">
              <a:srgbClr val="003C0A">
                <a:alpha val="55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7750" y="2957958"/>
            <a:ext cx="5232350" cy="2838451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870650" y="6158359"/>
            <a:ext cx="5001205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3000" b="1" kern="0" spc="-60" noProof="0" dirty="0">
                <a:solidFill>
                  <a:srgbClr val="A8FF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Punto de Consumo</a:t>
            </a:r>
            <a:endParaRPr lang="es-MX" sz="3000" noProof="0" dirty="0"/>
          </a:p>
        </p:txBody>
      </p:sp>
      <p:sp>
        <p:nvSpPr>
          <p:cNvPr id="12" name="Text 8"/>
          <p:cNvSpPr/>
          <p:nvPr/>
        </p:nvSpPr>
        <p:spPr>
          <a:xfrm>
            <a:off x="6870650" y="6806059"/>
            <a:ext cx="4682947" cy="15192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4353"/>
              </a:lnSpc>
              <a:buNone/>
            </a:pPr>
            <a:r>
              <a:rPr lang="es-MX" sz="2025" noProof="0" dirty="0">
                <a:solidFill>
                  <a:srgbClr val="C7D6C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Aumenta ventas, fideliza clientes y digitaliza tu negocio sin invertir, al tiempo que accedes a consumidores nuevos que impulsan tu crecimiento.</a:t>
            </a:r>
            <a:endParaRPr lang="es-MX" sz="2025" noProof="0" dirty="0"/>
          </a:p>
        </p:txBody>
      </p:sp>
      <p:sp>
        <p:nvSpPr>
          <p:cNvPr id="13" name="Shape 9"/>
          <p:cNvSpPr/>
          <p:nvPr/>
        </p:nvSpPr>
        <p:spPr>
          <a:xfrm>
            <a:off x="12064901" y="3072259"/>
            <a:ext cx="5232350" cy="5614988"/>
          </a:xfrm>
          <a:prstGeom prst="rect">
            <a:avLst/>
          </a:prstGeom>
          <a:solidFill>
            <a:srgbClr val="FFFFFF"/>
          </a:solidFill>
          <a:ln/>
          <a:effectLst>
            <a:outerShdw blurRad="476250" dist="22860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rcRect t="22481" b="18394"/>
          <a:stretch/>
        </p:blipFill>
        <p:spPr>
          <a:xfrm>
            <a:off x="12064901" y="2957958"/>
            <a:ext cx="5232350" cy="283845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2407801" y="6158359"/>
            <a:ext cx="5001205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3000" b="1" kern="0" spc="-60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Comunidad</a:t>
            </a:r>
            <a:endParaRPr lang="es-MX" sz="3000" noProof="0" dirty="0"/>
          </a:p>
        </p:txBody>
      </p:sp>
      <p:sp>
        <p:nvSpPr>
          <p:cNvPr id="16" name="Text 11"/>
          <p:cNvSpPr/>
          <p:nvPr/>
        </p:nvSpPr>
        <p:spPr>
          <a:xfrm>
            <a:off x="12407801" y="6806059"/>
            <a:ext cx="4682947" cy="15192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4353"/>
              </a:lnSpc>
              <a:buNone/>
            </a:pPr>
            <a:r>
              <a:rPr lang="es-MX" sz="2025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Apoya la economía local, favorece la creación de empleos directos e indirectos y ayuda a reducir la brecha digital.</a:t>
            </a:r>
            <a:endParaRPr lang="es-MX" sz="2025" noProof="0" dirty="0"/>
          </a:p>
        </p:txBody>
      </p:sp>
      <p:sp>
        <p:nvSpPr>
          <p:cNvPr id="18" name="Text 13"/>
          <p:cNvSpPr/>
          <p:nvPr/>
        </p:nvSpPr>
        <p:spPr>
          <a:xfrm>
            <a:off x="16997511" y="9439275"/>
            <a:ext cx="376089" cy="276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s-MX" sz="1500" kern="0" spc="240" noProof="0" dirty="0">
                <a:solidFill>
                  <a:srgbClr val="8A9C8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s-MX" sz="1500" noProof="0" dirty="0"/>
          </a:p>
        </p:txBody>
      </p:sp>
      <p:sp>
        <p:nvSpPr>
          <p:cNvPr id="20" name="Text 23">
            <a:extLst>
              <a:ext uri="{FF2B5EF4-FFF2-40B4-BE49-F238E27FC236}">
                <a16:creationId xmlns:a16="http://schemas.microsoft.com/office/drawing/2014/main" id="{384A8E98-2775-02C1-BB88-0643FDA42972}"/>
              </a:ext>
            </a:extLst>
          </p:cNvPr>
          <p:cNvSpPr/>
          <p:nvPr/>
        </p:nvSpPr>
        <p:spPr>
          <a:xfrm>
            <a:off x="990600" y="9405468"/>
            <a:ext cx="4448175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r>
              <a:rPr lang="es-MX" sz="1600" kern="0" spc="240" dirty="0">
                <a:solidFill>
                  <a:srgbClr val="8A9C8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LIMAS.COM.MX </a:t>
            </a:r>
            <a:r>
              <a:rPr lang="es-MX" sz="1600" dirty="0">
                <a:solidFill>
                  <a:srgbClr val="8A9C8E"/>
                </a:solidFill>
              </a:rPr>
              <a:t>| El Mercado Global de México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14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0600" y="876300"/>
            <a:ext cx="533400" cy="38100"/>
          </a:xfrm>
          <a:prstGeom prst="rect">
            <a:avLst/>
          </a:prstGeom>
          <a:solidFill>
            <a:srgbClr val="00D11B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3" name="Text 1"/>
          <p:cNvSpPr/>
          <p:nvPr/>
        </p:nvSpPr>
        <p:spPr>
          <a:xfrm>
            <a:off x="1695450" y="762000"/>
            <a:ext cx="4211464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650" b="1" kern="0" spc="363" noProof="0" dirty="0">
                <a:solidFill>
                  <a:srgbClr val="00D11B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 — TU COMISIÓN</a:t>
            </a:r>
            <a:endParaRPr lang="es-MX" sz="1650" noProof="0" dirty="0"/>
          </a:p>
        </p:txBody>
      </p:sp>
      <p:sp>
        <p:nvSpPr>
          <p:cNvPr id="4" name="Text 2"/>
          <p:cNvSpPr/>
          <p:nvPr/>
        </p:nvSpPr>
        <p:spPr>
          <a:xfrm>
            <a:off x="990600" y="1314450"/>
            <a:ext cx="11498199" cy="1475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1161"/>
              </a:lnSpc>
              <a:buNone/>
            </a:pPr>
            <a:r>
              <a:rPr lang="es-MX" sz="5550" b="1" kern="0" spc="-166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Tú eliges cuánto pagas por venta</a:t>
            </a:r>
            <a:endParaRPr lang="es-MX" sz="5550" noProof="0" dirty="0"/>
          </a:p>
        </p:txBody>
      </p:sp>
      <p:sp>
        <p:nvSpPr>
          <p:cNvPr id="5" name="Text 3"/>
          <p:cNvSpPr/>
          <p:nvPr/>
        </p:nvSpPr>
        <p:spPr>
          <a:xfrm>
            <a:off x="12725400" y="1257300"/>
            <a:ext cx="4709160" cy="17957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1879"/>
              </a:lnSpc>
              <a:buNone/>
            </a:pPr>
            <a:r>
              <a:rPr lang="es-MX" sz="1950" noProof="0" dirty="0">
                <a:solidFill>
                  <a:srgbClr val="BCCFB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Cada negocio afiliado elige su clasificación según el margen de su giro. De ahí sale la comisión que aporta por venta — y el </a:t>
            </a:r>
            <a:r>
              <a:rPr lang="es-MX" sz="1950" noProof="0" dirty="0" err="1">
                <a:solidFill>
                  <a:srgbClr val="BCCFB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cashback</a:t>
            </a:r>
            <a:r>
              <a:rPr lang="es-MX" sz="1950" noProof="0" dirty="0">
                <a:solidFill>
                  <a:srgbClr val="BCCFB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 que recibe su cliente.</a:t>
            </a:r>
            <a:endParaRPr lang="es-MX" sz="1950" noProof="0" dirty="0"/>
          </a:p>
        </p:txBody>
      </p:sp>
      <p:sp>
        <p:nvSpPr>
          <p:cNvPr id="2001" name="Línea Grupo A"/>
          <p:cNvSpPr/>
          <p:nvPr/>
        </p:nvSpPr>
        <p:spPr>
          <a:xfrm>
            <a:off x="990600" y="3853160"/>
            <a:ext cx="14636800" cy="19050"/>
          </a:xfrm>
          <a:prstGeom prst="rect">
            <a:avLst/>
          </a:prstGeom>
          <a:solidFill>
            <a:srgbClr val="FFFFFF">
              <a:alpha val="14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02" name="Grupo A"/>
          <p:cNvSpPr txBox="1"/>
          <p:nvPr/>
        </p:nvSpPr>
        <p:spPr>
          <a:xfrm>
            <a:off x="990600" y="3510260"/>
            <a:ext cx="11000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s-MX" sz="2025" b="1" kern="0" spc="-20" noProof="0" dirty="0">
                <a:solidFill>
                  <a:srgbClr val="4FD44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Grupo A</a:t>
            </a:r>
            <a:endParaRPr lang="es-MX" sz="2025" noProof="0" dirty="0"/>
          </a:p>
        </p:txBody>
      </p:sp>
      <p:sp>
        <p:nvSpPr>
          <p:cNvPr id="2003" name="Grupo A detalle"/>
          <p:cNvSpPr txBox="1"/>
          <p:nvPr/>
        </p:nvSpPr>
        <p:spPr>
          <a:xfrm>
            <a:off x="2098774" y="3538835"/>
            <a:ext cx="42000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s-MX" sz="1800" noProof="0" dirty="0">
                <a:solidFill>
                  <a:srgbClr val="8FA694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comisión escalonada del 6% al 50%</a:t>
            </a:r>
            <a:endParaRPr lang="es-MX" sz="1800" noProof="0" dirty="0"/>
          </a:p>
        </p:txBody>
      </p:sp>
      <p:sp>
        <p:nvSpPr>
          <p:cNvPr id="2004" name="Línea Grupo B"/>
          <p:cNvSpPr/>
          <p:nvPr/>
        </p:nvSpPr>
        <p:spPr>
          <a:xfrm>
            <a:off x="16047400" y="3853160"/>
            <a:ext cx="1250000" cy="19050"/>
          </a:xfrm>
          <a:prstGeom prst="rect">
            <a:avLst/>
          </a:prstGeom>
          <a:solidFill>
            <a:srgbClr val="FFFFFF">
              <a:alpha val="14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05" name="Grupo B"/>
          <p:cNvSpPr txBox="1"/>
          <p:nvPr/>
        </p:nvSpPr>
        <p:spPr>
          <a:xfrm>
            <a:off x="16047400" y="3510260"/>
            <a:ext cx="12500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s-MX" sz="2025" b="1" kern="0" spc="-20" noProof="0" dirty="0">
                <a:solidFill>
                  <a:srgbClr val="A8FF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Grupo B</a:t>
            </a:r>
            <a:endParaRPr lang="es-MX" sz="2025" noProof="0" dirty="0"/>
          </a:p>
        </p:txBody>
      </p:sp>
      <p:sp>
        <p:nvSpPr>
          <p:cNvPr id="2006" name="A1 porcentaje"/>
          <p:cNvSpPr txBox="1"/>
          <p:nvPr/>
        </p:nvSpPr>
        <p:spPr>
          <a:xfrm>
            <a:off x="930600" y="4081760"/>
            <a:ext cx="9670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250" b="1" kern="0" spc="-22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6%</a:t>
            </a:r>
            <a:endParaRPr lang="es-MX" sz="2250" noProof="0" dirty="0"/>
          </a:p>
        </p:txBody>
      </p:sp>
      <p:sp>
        <p:nvSpPr>
          <p:cNvPr id="2007" name="A1 riel"/>
          <p:cNvSpPr/>
          <p:nvPr/>
        </p:nvSpPr>
        <p:spPr>
          <a:xfrm>
            <a:off x="990600" y="4596110"/>
            <a:ext cx="847082" cy="3429000"/>
          </a:xfrm>
          <a:prstGeom prst="roundRect">
            <a:avLst>
              <a:gd name="adj" fmla="val 14230"/>
            </a:avLst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08" name="A1 barra"/>
          <p:cNvSpPr/>
          <p:nvPr/>
        </p:nvSpPr>
        <p:spPr>
          <a:xfrm>
            <a:off x="990600" y="7323230"/>
            <a:ext cx="847082" cy="701880"/>
          </a:xfrm>
          <a:custGeom>
            <a:avLst/>
            <a:gdLst/>
            <a:ahLst/>
            <a:cxnLst/>
            <a:rect l="l" t="t" r="r" b="b"/>
            <a:pathLst>
              <a:path w="847082" h="701880">
                <a:moveTo>
                  <a:pt x="114300" y="0"/>
                </a:moveTo>
                <a:lnTo>
                  <a:pt x="732782" y="0"/>
                </a:lnTo>
                <a:arcTo wR="114300" hR="114300" stAng="16200000" swAng="5400000"/>
                <a:lnTo>
                  <a:pt x="847082" y="663780"/>
                </a:lnTo>
                <a:arcTo wR="38100" hR="38100" stAng="0" swAng="5400000"/>
                <a:lnTo>
                  <a:pt x="38100" y="701880"/>
                </a:lnTo>
                <a:arcTo wR="38100" hR="38100" stAng="5400000" swAng="5400000"/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gradFill rotWithShape="1">
            <a:gsLst>
              <a:gs pos="0">
                <a:srgbClr val="4FD44A">
                  <a:alpha val="100000"/>
                </a:srgbClr>
              </a:gs>
              <a:gs pos="72000">
                <a:srgbClr val="0B7D10">
                  <a:alpha val="100000"/>
                </a:srgbClr>
              </a:gs>
            </a:gsLst>
            <a:lin ang="5400000" scaled="0"/>
          </a:gradFill>
          <a:ln/>
          <a:effectLst>
            <a:outerShdw blurRad="323850" dist="152400" dir="16200000" algn="bl" rotWithShape="0">
              <a:srgbClr val="0B7D10">
                <a:alpha val="10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sp>
        <p:nvSpPr>
          <p:cNvPr id="2009" name="A1 etiqueta"/>
          <p:cNvSpPr txBox="1"/>
          <p:nvPr/>
        </p:nvSpPr>
        <p:spPr>
          <a:xfrm>
            <a:off x="930600" y="8177510"/>
            <a:ext cx="967082" cy="3524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1950" b="1" kern="0" spc="40" noProof="0" dirty="0">
                <a:solidFill>
                  <a:srgbClr val="8FA694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A1</a:t>
            </a:r>
            <a:endParaRPr lang="es-MX" sz="1950" noProof="0" dirty="0"/>
          </a:p>
        </p:txBody>
      </p:sp>
      <p:sp>
        <p:nvSpPr>
          <p:cNvPr id="2010" name="A2 porcentaje"/>
          <p:cNvSpPr txBox="1"/>
          <p:nvPr/>
        </p:nvSpPr>
        <p:spPr>
          <a:xfrm>
            <a:off x="1915579" y="4081760"/>
            <a:ext cx="9670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250" b="1" kern="0" spc="-22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8%</a:t>
            </a:r>
            <a:endParaRPr lang="es-MX" sz="2250" noProof="0" dirty="0"/>
          </a:p>
        </p:txBody>
      </p:sp>
      <p:sp>
        <p:nvSpPr>
          <p:cNvPr id="2011" name="A2 riel"/>
          <p:cNvSpPr/>
          <p:nvPr/>
        </p:nvSpPr>
        <p:spPr>
          <a:xfrm>
            <a:off x="1975579" y="4596110"/>
            <a:ext cx="847082" cy="3429000"/>
          </a:xfrm>
          <a:prstGeom prst="roundRect">
            <a:avLst>
              <a:gd name="adj" fmla="val 14230"/>
            </a:avLst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12" name="A2 barra"/>
          <p:cNvSpPr/>
          <p:nvPr/>
        </p:nvSpPr>
        <p:spPr>
          <a:xfrm>
            <a:off x="1975579" y="7199270"/>
            <a:ext cx="847082" cy="825840"/>
          </a:xfrm>
          <a:custGeom>
            <a:avLst/>
            <a:gdLst/>
            <a:ahLst/>
            <a:cxnLst/>
            <a:rect l="l" t="t" r="r" b="b"/>
            <a:pathLst>
              <a:path w="847082" h="825840">
                <a:moveTo>
                  <a:pt x="114300" y="0"/>
                </a:moveTo>
                <a:lnTo>
                  <a:pt x="732782" y="0"/>
                </a:lnTo>
                <a:arcTo wR="114300" hR="114300" stAng="16200000" swAng="5400000"/>
                <a:lnTo>
                  <a:pt x="847082" y="787740"/>
                </a:lnTo>
                <a:arcTo wR="38100" hR="38100" stAng="0" swAng="5400000"/>
                <a:lnTo>
                  <a:pt x="38100" y="825840"/>
                </a:lnTo>
                <a:arcTo wR="38100" hR="38100" stAng="5400000" swAng="5400000"/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gradFill rotWithShape="1">
            <a:gsLst>
              <a:gs pos="0">
                <a:srgbClr val="4FD44A">
                  <a:alpha val="100000"/>
                </a:srgbClr>
              </a:gs>
              <a:gs pos="72000">
                <a:srgbClr val="0B7D10">
                  <a:alpha val="100000"/>
                </a:srgbClr>
              </a:gs>
            </a:gsLst>
            <a:lin ang="5400000" scaled="0"/>
          </a:gradFill>
          <a:ln/>
          <a:effectLst>
            <a:outerShdw blurRad="323850" dist="152400" dir="16200000" algn="bl" rotWithShape="0">
              <a:srgbClr val="0B7D10">
                <a:alpha val="10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sp>
        <p:nvSpPr>
          <p:cNvPr id="2013" name="A2 etiqueta"/>
          <p:cNvSpPr txBox="1"/>
          <p:nvPr/>
        </p:nvSpPr>
        <p:spPr>
          <a:xfrm>
            <a:off x="1915579" y="8177510"/>
            <a:ext cx="967082" cy="3524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1950" b="1" kern="0" spc="40" noProof="0" dirty="0">
                <a:solidFill>
                  <a:srgbClr val="8FA694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A2</a:t>
            </a:r>
            <a:endParaRPr lang="es-MX" sz="1950" noProof="0" dirty="0"/>
          </a:p>
        </p:txBody>
      </p:sp>
      <p:sp>
        <p:nvSpPr>
          <p:cNvPr id="2014" name="A3 porcentaje"/>
          <p:cNvSpPr txBox="1"/>
          <p:nvPr/>
        </p:nvSpPr>
        <p:spPr>
          <a:xfrm>
            <a:off x="2900559" y="4081760"/>
            <a:ext cx="9670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250" b="1" kern="0" spc="-22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10%</a:t>
            </a:r>
            <a:endParaRPr lang="es-MX" sz="2250" noProof="0" dirty="0"/>
          </a:p>
        </p:txBody>
      </p:sp>
      <p:sp>
        <p:nvSpPr>
          <p:cNvPr id="2015" name="A3 riel"/>
          <p:cNvSpPr/>
          <p:nvPr/>
        </p:nvSpPr>
        <p:spPr>
          <a:xfrm>
            <a:off x="2960559" y="4596110"/>
            <a:ext cx="847082" cy="3429000"/>
          </a:xfrm>
          <a:prstGeom prst="roundRect">
            <a:avLst>
              <a:gd name="adj" fmla="val 14230"/>
            </a:avLst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16" name="A3 barra"/>
          <p:cNvSpPr/>
          <p:nvPr/>
        </p:nvSpPr>
        <p:spPr>
          <a:xfrm>
            <a:off x="2960559" y="7075310"/>
            <a:ext cx="847082" cy="949800"/>
          </a:xfrm>
          <a:custGeom>
            <a:avLst/>
            <a:gdLst/>
            <a:ahLst/>
            <a:cxnLst/>
            <a:rect l="l" t="t" r="r" b="b"/>
            <a:pathLst>
              <a:path w="847082" h="949800">
                <a:moveTo>
                  <a:pt x="114300" y="0"/>
                </a:moveTo>
                <a:lnTo>
                  <a:pt x="732782" y="0"/>
                </a:lnTo>
                <a:arcTo wR="114300" hR="114300" stAng="16200000" swAng="5400000"/>
                <a:lnTo>
                  <a:pt x="847082" y="911700"/>
                </a:lnTo>
                <a:arcTo wR="38100" hR="38100" stAng="0" swAng="5400000"/>
                <a:lnTo>
                  <a:pt x="38100" y="949800"/>
                </a:lnTo>
                <a:arcTo wR="38100" hR="38100" stAng="5400000" swAng="5400000"/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gradFill rotWithShape="1">
            <a:gsLst>
              <a:gs pos="0">
                <a:srgbClr val="4FD44A">
                  <a:alpha val="100000"/>
                </a:srgbClr>
              </a:gs>
              <a:gs pos="72000">
                <a:srgbClr val="0B7D10">
                  <a:alpha val="100000"/>
                </a:srgbClr>
              </a:gs>
            </a:gsLst>
            <a:lin ang="5400000" scaled="0"/>
          </a:gradFill>
          <a:ln/>
          <a:effectLst>
            <a:outerShdw blurRad="323850" dist="152400" dir="16200000" algn="bl" rotWithShape="0">
              <a:srgbClr val="0B7D10">
                <a:alpha val="10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sp>
        <p:nvSpPr>
          <p:cNvPr id="2017" name="A3 etiqueta"/>
          <p:cNvSpPr txBox="1"/>
          <p:nvPr/>
        </p:nvSpPr>
        <p:spPr>
          <a:xfrm>
            <a:off x="2900559" y="8177510"/>
            <a:ext cx="967082" cy="3524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1950" b="1" kern="0" spc="40" noProof="0" dirty="0">
                <a:solidFill>
                  <a:srgbClr val="8FA694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A3</a:t>
            </a:r>
            <a:endParaRPr lang="es-MX" sz="1950" noProof="0" dirty="0"/>
          </a:p>
        </p:txBody>
      </p:sp>
      <p:sp>
        <p:nvSpPr>
          <p:cNvPr id="2018" name="A4 porcentaje"/>
          <p:cNvSpPr txBox="1"/>
          <p:nvPr/>
        </p:nvSpPr>
        <p:spPr>
          <a:xfrm>
            <a:off x="3885539" y="4081760"/>
            <a:ext cx="9670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250" b="1" kern="0" spc="-22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12%</a:t>
            </a:r>
            <a:endParaRPr lang="es-MX" sz="2250" noProof="0" dirty="0"/>
          </a:p>
        </p:txBody>
      </p:sp>
      <p:sp>
        <p:nvSpPr>
          <p:cNvPr id="2019" name="A4 riel"/>
          <p:cNvSpPr/>
          <p:nvPr/>
        </p:nvSpPr>
        <p:spPr>
          <a:xfrm>
            <a:off x="3945539" y="4596110"/>
            <a:ext cx="847082" cy="3429000"/>
          </a:xfrm>
          <a:prstGeom prst="roundRect">
            <a:avLst>
              <a:gd name="adj" fmla="val 14230"/>
            </a:avLst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20" name="A4 barra"/>
          <p:cNvSpPr/>
          <p:nvPr/>
        </p:nvSpPr>
        <p:spPr>
          <a:xfrm>
            <a:off x="3945539" y="6951350"/>
            <a:ext cx="847082" cy="1073760"/>
          </a:xfrm>
          <a:custGeom>
            <a:avLst/>
            <a:gdLst/>
            <a:ahLst/>
            <a:cxnLst/>
            <a:rect l="l" t="t" r="r" b="b"/>
            <a:pathLst>
              <a:path w="847082" h="1073760">
                <a:moveTo>
                  <a:pt x="114300" y="0"/>
                </a:moveTo>
                <a:lnTo>
                  <a:pt x="732782" y="0"/>
                </a:lnTo>
                <a:arcTo wR="114300" hR="114300" stAng="16200000" swAng="5400000"/>
                <a:lnTo>
                  <a:pt x="847082" y="1035660"/>
                </a:lnTo>
                <a:arcTo wR="38100" hR="38100" stAng="0" swAng="5400000"/>
                <a:lnTo>
                  <a:pt x="38100" y="1073760"/>
                </a:lnTo>
                <a:arcTo wR="38100" hR="38100" stAng="5400000" swAng="5400000"/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gradFill rotWithShape="1">
            <a:gsLst>
              <a:gs pos="0">
                <a:srgbClr val="4FD44A">
                  <a:alpha val="100000"/>
                </a:srgbClr>
              </a:gs>
              <a:gs pos="72000">
                <a:srgbClr val="0B7D10">
                  <a:alpha val="100000"/>
                </a:srgbClr>
              </a:gs>
            </a:gsLst>
            <a:lin ang="5400000" scaled="0"/>
          </a:gradFill>
          <a:ln/>
          <a:effectLst>
            <a:outerShdw blurRad="323850" dist="152400" dir="16200000" algn="bl" rotWithShape="0">
              <a:srgbClr val="0B7D10">
                <a:alpha val="10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sp>
        <p:nvSpPr>
          <p:cNvPr id="2021" name="A4 etiqueta"/>
          <p:cNvSpPr txBox="1"/>
          <p:nvPr/>
        </p:nvSpPr>
        <p:spPr>
          <a:xfrm>
            <a:off x="3885539" y="8177510"/>
            <a:ext cx="967082" cy="3524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1950" b="1" kern="0" spc="40" noProof="0" dirty="0">
                <a:solidFill>
                  <a:srgbClr val="8FA694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A4</a:t>
            </a:r>
            <a:endParaRPr lang="es-MX" sz="1950" noProof="0" dirty="0"/>
          </a:p>
        </p:txBody>
      </p:sp>
      <p:sp>
        <p:nvSpPr>
          <p:cNvPr id="2022" name="A5 porcentaje"/>
          <p:cNvSpPr txBox="1"/>
          <p:nvPr/>
        </p:nvSpPr>
        <p:spPr>
          <a:xfrm>
            <a:off x="4870519" y="4081760"/>
            <a:ext cx="9670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250" b="1" kern="0" spc="-22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15%</a:t>
            </a:r>
            <a:endParaRPr lang="es-MX" sz="2250" noProof="0" dirty="0"/>
          </a:p>
        </p:txBody>
      </p:sp>
      <p:sp>
        <p:nvSpPr>
          <p:cNvPr id="2023" name="A5 riel"/>
          <p:cNvSpPr/>
          <p:nvPr/>
        </p:nvSpPr>
        <p:spPr>
          <a:xfrm>
            <a:off x="4930519" y="4596110"/>
            <a:ext cx="847082" cy="3429000"/>
          </a:xfrm>
          <a:prstGeom prst="roundRect">
            <a:avLst>
              <a:gd name="adj" fmla="val 14230"/>
            </a:avLst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24" name="A5 barra"/>
          <p:cNvSpPr/>
          <p:nvPr/>
        </p:nvSpPr>
        <p:spPr>
          <a:xfrm>
            <a:off x="4930519" y="6765410"/>
            <a:ext cx="847082" cy="1259700"/>
          </a:xfrm>
          <a:custGeom>
            <a:avLst/>
            <a:gdLst/>
            <a:ahLst/>
            <a:cxnLst/>
            <a:rect l="l" t="t" r="r" b="b"/>
            <a:pathLst>
              <a:path w="847082" h="1259700">
                <a:moveTo>
                  <a:pt x="114300" y="0"/>
                </a:moveTo>
                <a:lnTo>
                  <a:pt x="732782" y="0"/>
                </a:lnTo>
                <a:arcTo wR="114300" hR="114300" stAng="16200000" swAng="5400000"/>
                <a:lnTo>
                  <a:pt x="847082" y="1221600"/>
                </a:lnTo>
                <a:arcTo wR="38100" hR="38100" stAng="0" swAng="5400000"/>
                <a:lnTo>
                  <a:pt x="38100" y="1259700"/>
                </a:lnTo>
                <a:arcTo wR="38100" hR="38100" stAng="5400000" swAng="5400000"/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gradFill rotWithShape="1">
            <a:gsLst>
              <a:gs pos="0">
                <a:srgbClr val="4FD44A">
                  <a:alpha val="100000"/>
                </a:srgbClr>
              </a:gs>
              <a:gs pos="72000">
                <a:srgbClr val="0B7D10">
                  <a:alpha val="100000"/>
                </a:srgbClr>
              </a:gs>
            </a:gsLst>
            <a:lin ang="5400000" scaled="0"/>
          </a:gradFill>
          <a:ln/>
          <a:effectLst>
            <a:outerShdw blurRad="323850" dist="152400" dir="16200000" algn="bl" rotWithShape="0">
              <a:srgbClr val="0B7D10">
                <a:alpha val="10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sp>
        <p:nvSpPr>
          <p:cNvPr id="2025" name="A5 etiqueta"/>
          <p:cNvSpPr txBox="1"/>
          <p:nvPr/>
        </p:nvSpPr>
        <p:spPr>
          <a:xfrm>
            <a:off x="4870519" y="8177510"/>
            <a:ext cx="967082" cy="3524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1950" b="1" kern="0" spc="40" noProof="0" dirty="0">
                <a:solidFill>
                  <a:srgbClr val="8FA694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A5</a:t>
            </a:r>
            <a:endParaRPr lang="es-MX" sz="1950" noProof="0" dirty="0"/>
          </a:p>
        </p:txBody>
      </p:sp>
      <p:sp>
        <p:nvSpPr>
          <p:cNvPr id="2026" name="A6 porcentaje"/>
          <p:cNvSpPr txBox="1"/>
          <p:nvPr/>
        </p:nvSpPr>
        <p:spPr>
          <a:xfrm>
            <a:off x="5855499" y="4081760"/>
            <a:ext cx="9670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250" b="1" kern="0" spc="-22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18%</a:t>
            </a:r>
            <a:endParaRPr lang="es-MX" sz="2250" noProof="0" dirty="0"/>
          </a:p>
        </p:txBody>
      </p:sp>
      <p:sp>
        <p:nvSpPr>
          <p:cNvPr id="2027" name="A6 riel"/>
          <p:cNvSpPr/>
          <p:nvPr/>
        </p:nvSpPr>
        <p:spPr>
          <a:xfrm>
            <a:off x="5915499" y="4596110"/>
            <a:ext cx="847082" cy="3429000"/>
          </a:xfrm>
          <a:prstGeom prst="roundRect">
            <a:avLst>
              <a:gd name="adj" fmla="val 14230"/>
            </a:avLst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28" name="A6 barra"/>
          <p:cNvSpPr/>
          <p:nvPr/>
        </p:nvSpPr>
        <p:spPr>
          <a:xfrm>
            <a:off x="5915499" y="6579470"/>
            <a:ext cx="847082" cy="1445640"/>
          </a:xfrm>
          <a:custGeom>
            <a:avLst/>
            <a:gdLst/>
            <a:ahLst/>
            <a:cxnLst/>
            <a:rect l="l" t="t" r="r" b="b"/>
            <a:pathLst>
              <a:path w="847082" h="1445640">
                <a:moveTo>
                  <a:pt x="114300" y="0"/>
                </a:moveTo>
                <a:lnTo>
                  <a:pt x="732782" y="0"/>
                </a:lnTo>
                <a:arcTo wR="114300" hR="114300" stAng="16200000" swAng="5400000"/>
                <a:lnTo>
                  <a:pt x="847082" y="1407540"/>
                </a:lnTo>
                <a:arcTo wR="38100" hR="38100" stAng="0" swAng="5400000"/>
                <a:lnTo>
                  <a:pt x="38100" y="1445640"/>
                </a:lnTo>
                <a:arcTo wR="38100" hR="38100" stAng="5400000" swAng="5400000"/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gradFill rotWithShape="1">
            <a:gsLst>
              <a:gs pos="0">
                <a:srgbClr val="5CE84A">
                  <a:alpha val="100000"/>
                </a:srgbClr>
              </a:gs>
              <a:gs pos="72000">
                <a:srgbClr val="00A805">
                  <a:alpha val="100000"/>
                </a:srgbClr>
              </a:gs>
            </a:gsLst>
            <a:lin ang="5400000" scaled="0"/>
          </a:gradFill>
          <a:ln/>
          <a:effectLst>
            <a:outerShdw blurRad="323850" dist="152400" dir="16200000" algn="bl" rotWithShape="0">
              <a:srgbClr val="00A805">
                <a:alpha val="10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sp>
        <p:nvSpPr>
          <p:cNvPr id="2029" name="A6 etiqueta"/>
          <p:cNvSpPr txBox="1"/>
          <p:nvPr/>
        </p:nvSpPr>
        <p:spPr>
          <a:xfrm>
            <a:off x="5855499" y="8177510"/>
            <a:ext cx="967082" cy="3524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1950" b="1" kern="0" spc="40" noProof="0" dirty="0">
                <a:solidFill>
                  <a:srgbClr val="8FA694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A6</a:t>
            </a:r>
            <a:endParaRPr lang="es-MX" sz="1950" noProof="0" dirty="0"/>
          </a:p>
        </p:txBody>
      </p:sp>
      <p:sp>
        <p:nvSpPr>
          <p:cNvPr id="2030" name="A7 porcentaje"/>
          <p:cNvSpPr txBox="1"/>
          <p:nvPr/>
        </p:nvSpPr>
        <p:spPr>
          <a:xfrm>
            <a:off x="6840478" y="4081760"/>
            <a:ext cx="9670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250" b="1" kern="0" spc="-22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20%</a:t>
            </a:r>
            <a:endParaRPr lang="es-MX" sz="2250" noProof="0" dirty="0"/>
          </a:p>
        </p:txBody>
      </p:sp>
      <p:sp>
        <p:nvSpPr>
          <p:cNvPr id="2031" name="A7 riel"/>
          <p:cNvSpPr/>
          <p:nvPr/>
        </p:nvSpPr>
        <p:spPr>
          <a:xfrm>
            <a:off x="6900478" y="4596110"/>
            <a:ext cx="847082" cy="3429000"/>
          </a:xfrm>
          <a:prstGeom prst="roundRect">
            <a:avLst>
              <a:gd name="adj" fmla="val 14230"/>
            </a:avLst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32" name="A7 barra"/>
          <p:cNvSpPr/>
          <p:nvPr/>
        </p:nvSpPr>
        <p:spPr>
          <a:xfrm>
            <a:off x="6900478" y="6455510"/>
            <a:ext cx="847082" cy="1569600"/>
          </a:xfrm>
          <a:custGeom>
            <a:avLst/>
            <a:gdLst/>
            <a:ahLst/>
            <a:cxnLst/>
            <a:rect l="l" t="t" r="r" b="b"/>
            <a:pathLst>
              <a:path w="847082" h="1569600">
                <a:moveTo>
                  <a:pt x="114300" y="0"/>
                </a:moveTo>
                <a:lnTo>
                  <a:pt x="732782" y="0"/>
                </a:lnTo>
                <a:arcTo wR="114300" hR="114300" stAng="16200000" swAng="5400000"/>
                <a:lnTo>
                  <a:pt x="847082" y="1531500"/>
                </a:lnTo>
                <a:arcTo wR="38100" hR="38100" stAng="0" swAng="5400000"/>
                <a:lnTo>
                  <a:pt x="38100" y="1569600"/>
                </a:lnTo>
                <a:arcTo wR="38100" hR="38100" stAng="5400000" swAng="5400000"/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gradFill rotWithShape="1">
            <a:gsLst>
              <a:gs pos="0">
                <a:srgbClr val="5CE84A">
                  <a:alpha val="100000"/>
                </a:srgbClr>
              </a:gs>
              <a:gs pos="72000">
                <a:srgbClr val="00A805">
                  <a:alpha val="100000"/>
                </a:srgbClr>
              </a:gs>
            </a:gsLst>
            <a:lin ang="5400000" scaled="0"/>
          </a:gradFill>
          <a:ln/>
          <a:effectLst>
            <a:outerShdw blurRad="323850" dist="152400" dir="16200000" algn="bl" rotWithShape="0">
              <a:srgbClr val="00A805">
                <a:alpha val="10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sp>
        <p:nvSpPr>
          <p:cNvPr id="2033" name="A7 etiqueta"/>
          <p:cNvSpPr txBox="1"/>
          <p:nvPr/>
        </p:nvSpPr>
        <p:spPr>
          <a:xfrm>
            <a:off x="6840478" y="8177510"/>
            <a:ext cx="967082" cy="3524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1950" b="1" kern="0" spc="40" noProof="0" dirty="0">
                <a:solidFill>
                  <a:srgbClr val="8FA694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A7</a:t>
            </a:r>
            <a:endParaRPr lang="es-MX" sz="1950" noProof="0" dirty="0"/>
          </a:p>
        </p:txBody>
      </p:sp>
      <p:sp>
        <p:nvSpPr>
          <p:cNvPr id="2034" name="A8 porcentaje"/>
          <p:cNvSpPr txBox="1"/>
          <p:nvPr/>
        </p:nvSpPr>
        <p:spPr>
          <a:xfrm>
            <a:off x="7825458" y="4081760"/>
            <a:ext cx="9670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250" b="1" kern="0" spc="-22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22%</a:t>
            </a:r>
            <a:endParaRPr lang="es-MX" sz="2250" noProof="0" dirty="0"/>
          </a:p>
        </p:txBody>
      </p:sp>
      <p:sp>
        <p:nvSpPr>
          <p:cNvPr id="2035" name="A8 riel"/>
          <p:cNvSpPr/>
          <p:nvPr/>
        </p:nvSpPr>
        <p:spPr>
          <a:xfrm>
            <a:off x="7885458" y="4596110"/>
            <a:ext cx="847082" cy="3429000"/>
          </a:xfrm>
          <a:prstGeom prst="roundRect">
            <a:avLst>
              <a:gd name="adj" fmla="val 14230"/>
            </a:avLst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36" name="A8 barra"/>
          <p:cNvSpPr/>
          <p:nvPr/>
        </p:nvSpPr>
        <p:spPr>
          <a:xfrm>
            <a:off x="7885458" y="6331550"/>
            <a:ext cx="847082" cy="1693560"/>
          </a:xfrm>
          <a:custGeom>
            <a:avLst/>
            <a:gdLst/>
            <a:ahLst/>
            <a:cxnLst/>
            <a:rect l="l" t="t" r="r" b="b"/>
            <a:pathLst>
              <a:path w="847082" h="1693560">
                <a:moveTo>
                  <a:pt x="114300" y="0"/>
                </a:moveTo>
                <a:lnTo>
                  <a:pt x="732782" y="0"/>
                </a:lnTo>
                <a:arcTo wR="114300" hR="114300" stAng="16200000" swAng="5400000"/>
                <a:lnTo>
                  <a:pt x="847082" y="1655460"/>
                </a:lnTo>
                <a:arcTo wR="38100" hR="38100" stAng="0" swAng="5400000"/>
                <a:lnTo>
                  <a:pt x="38100" y="1693560"/>
                </a:lnTo>
                <a:arcTo wR="38100" hR="38100" stAng="5400000" swAng="5400000"/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gradFill rotWithShape="1">
            <a:gsLst>
              <a:gs pos="0">
                <a:srgbClr val="5CE84A">
                  <a:alpha val="100000"/>
                </a:srgbClr>
              </a:gs>
              <a:gs pos="72000">
                <a:srgbClr val="00A805">
                  <a:alpha val="100000"/>
                </a:srgbClr>
              </a:gs>
            </a:gsLst>
            <a:lin ang="5400000" scaled="0"/>
          </a:gradFill>
          <a:ln/>
          <a:effectLst>
            <a:outerShdw blurRad="323850" dist="152400" dir="16200000" algn="bl" rotWithShape="0">
              <a:srgbClr val="00A805">
                <a:alpha val="10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sp>
        <p:nvSpPr>
          <p:cNvPr id="2037" name="A8 etiqueta"/>
          <p:cNvSpPr txBox="1"/>
          <p:nvPr/>
        </p:nvSpPr>
        <p:spPr>
          <a:xfrm>
            <a:off x="7825458" y="8177510"/>
            <a:ext cx="967082" cy="3524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1950" b="1" kern="0" spc="40" noProof="0" dirty="0">
                <a:solidFill>
                  <a:srgbClr val="8FA694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A8</a:t>
            </a:r>
            <a:endParaRPr lang="es-MX" sz="1950" noProof="0" dirty="0"/>
          </a:p>
        </p:txBody>
      </p:sp>
      <p:sp>
        <p:nvSpPr>
          <p:cNvPr id="2038" name="A9 porcentaje"/>
          <p:cNvSpPr txBox="1"/>
          <p:nvPr/>
        </p:nvSpPr>
        <p:spPr>
          <a:xfrm>
            <a:off x="8810438" y="4081760"/>
            <a:ext cx="9670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250" b="1" kern="0" spc="-22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25%</a:t>
            </a:r>
            <a:endParaRPr lang="es-MX" sz="2250" noProof="0" dirty="0"/>
          </a:p>
        </p:txBody>
      </p:sp>
      <p:sp>
        <p:nvSpPr>
          <p:cNvPr id="2039" name="A9 riel"/>
          <p:cNvSpPr/>
          <p:nvPr/>
        </p:nvSpPr>
        <p:spPr>
          <a:xfrm>
            <a:off x="8870438" y="4596110"/>
            <a:ext cx="847082" cy="3429000"/>
          </a:xfrm>
          <a:prstGeom prst="roundRect">
            <a:avLst>
              <a:gd name="adj" fmla="val 14230"/>
            </a:avLst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40" name="A9 barra"/>
          <p:cNvSpPr/>
          <p:nvPr/>
        </p:nvSpPr>
        <p:spPr>
          <a:xfrm>
            <a:off x="8870438" y="6145610"/>
            <a:ext cx="847082" cy="1879500"/>
          </a:xfrm>
          <a:custGeom>
            <a:avLst/>
            <a:gdLst/>
            <a:ahLst/>
            <a:cxnLst/>
            <a:rect l="l" t="t" r="r" b="b"/>
            <a:pathLst>
              <a:path w="847082" h="1879500">
                <a:moveTo>
                  <a:pt x="114300" y="0"/>
                </a:moveTo>
                <a:lnTo>
                  <a:pt x="732782" y="0"/>
                </a:lnTo>
                <a:arcTo wR="114300" hR="114300" stAng="16200000" swAng="5400000"/>
                <a:lnTo>
                  <a:pt x="847082" y="1841400"/>
                </a:lnTo>
                <a:arcTo wR="38100" hR="38100" stAng="0" swAng="5400000"/>
                <a:lnTo>
                  <a:pt x="38100" y="1879500"/>
                </a:lnTo>
                <a:arcTo wR="38100" hR="38100" stAng="5400000" swAng="5400000"/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gradFill rotWithShape="1">
            <a:gsLst>
              <a:gs pos="0">
                <a:srgbClr val="5CE84A">
                  <a:alpha val="100000"/>
                </a:srgbClr>
              </a:gs>
              <a:gs pos="72000">
                <a:srgbClr val="00A805">
                  <a:alpha val="100000"/>
                </a:srgbClr>
              </a:gs>
            </a:gsLst>
            <a:lin ang="5400000" scaled="0"/>
          </a:gradFill>
          <a:ln/>
          <a:effectLst>
            <a:outerShdw blurRad="323850" dist="152400" dir="16200000" algn="bl" rotWithShape="0">
              <a:srgbClr val="00A805">
                <a:alpha val="10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sp>
        <p:nvSpPr>
          <p:cNvPr id="2041" name="A9 etiqueta"/>
          <p:cNvSpPr txBox="1"/>
          <p:nvPr/>
        </p:nvSpPr>
        <p:spPr>
          <a:xfrm>
            <a:off x="8810438" y="8177510"/>
            <a:ext cx="967082" cy="3524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1950" b="1" kern="0" spc="40" noProof="0" dirty="0">
                <a:solidFill>
                  <a:srgbClr val="8FA694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A9</a:t>
            </a:r>
            <a:endParaRPr lang="es-MX" sz="1950" noProof="0" dirty="0"/>
          </a:p>
        </p:txBody>
      </p:sp>
      <p:sp>
        <p:nvSpPr>
          <p:cNvPr id="2042" name="A10 porcentaje"/>
          <p:cNvSpPr txBox="1"/>
          <p:nvPr/>
        </p:nvSpPr>
        <p:spPr>
          <a:xfrm>
            <a:off x="9795418" y="4081760"/>
            <a:ext cx="9670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250" b="1" kern="0" spc="-22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28%</a:t>
            </a:r>
            <a:endParaRPr lang="es-MX" sz="2250" noProof="0" dirty="0"/>
          </a:p>
        </p:txBody>
      </p:sp>
      <p:sp>
        <p:nvSpPr>
          <p:cNvPr id="2043" name="A10 riel"/>
          <p:cNvSpPr/>
          <p:nvPr/>
        </p:nvSpPr>
        <p:spPr>
          <a:xfrm>
            <a:off x="9855418" y="4596110"/>
            <a:ext cx="847082" cy="3429000"/>
          </a:xfrm>
          <a:prstGeom prst="roundRect">
            <a:avLst>
              <a:gd name="adj" fmla="val 14230"/>
            </a:avLst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44" name="A10 barra"/>
          <p:cNvSpPr/>
          <p:nvPr/>
        </p:nvSpPr>
        <p:spPr>
          <a:xfrm>
            <a:off x="9855418" y="5959670"/>
            <a:ext cx="847082" cy="2065440"/>
          </a:xfrm>
          <a:custGeom>
            <a:avLst/>
            <a:gdLst/>
            <a:ahLst/>
            <a:cxnLst/>
            <a:rect l="l" t="t" r="r" b="b"/>
            <a:pathLst>
              <a:path w="847082" h="2065440">
                <a:moveTo>
                  <a:pt x="114300" y="0"/>
                </a:moveTo>
                <a:lnTo>
                  <a:pt x="732782" y="0"/>
                </a:lnTo>
                <a:arcTo wR="114300" hR="114300" stAng="16200000" swAng="5400000"/>
                <a:lnTo>
                  <a:pt x="847082" y="2027340"/>
                </a:lnTo>
                <a:arcTo wR="38100" hR="38100" stAng="0" swAng="5400000"/>
                <a:lnTo>
                  <a:pt x="38100" y="2065440"/>
                </a:lnTo>
                <a:arcTo wR="38100" hR="38100" stAng="5400000" swAng="5400000"/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gradFill rotWithShape="1">
            <a:gsLst>
              <a:gs pos="0">
                <a:srgbClr val="5CE84A">
                  <a:alpha val="100000"/>
                </a:srgbClr>
              </a:gs>
              <a:gs pos="72000">
                <a:srgbClr val="00A805">
                  <a:alpha val="100000"/>
                </a:srgbClr>
              </a:gs>
            </a:gsLst>
            <a:lin ang="5400000" scaled="0"/>
          </a:gradFill>
          <a:ln/>
          <a:effectLst>
            <a:outerShdw blurRad="323850" dist="152400" dir="16200000" algn="bl" rotWithShape="0">
              <a:srgbClr val="00A805">
                <a:alpha val="10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sp>
        <p:nvSpPr>
          <p:cNvPr id="2045" name="A10 etiqueta"/>
          <p:cNvSpPr txBox="1"/>
          <p:nvPr/>
        </p:nvSpPr>
        <p:spPr>
          <a:xfrm>
            <a:off x="9795418" y="8177510"/>
            <a:ext cx="967082" cy="3524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1950" b="1" kern="0" spc="40" noProof="0" dirty="0">
                <a:solidFill>
                  <a:srgbClr val="8FA694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A10</a:t>
            </a:r>
            <a:endParaRPr lang="es-MX" sz="1950" noProof="0" dirty="0"/>
          </a:p>
        </p:txBody>
      </p:sp>
      <p:sp>
        <p:nvSpPr>
          <p:cNvPr id="2046" name="A11 porcentaje"/>
          <p:cNvSpPr txBox="1"/>
          <p:nvPr/>
        </p:nvSpPr>
        <p:spPr>
          <a:xfrm>
            <a:off x="10780398" y="4081760"/>
            <a:ext cx="9670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250" b="1" kern="0" spc="-22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30%</a:t>
            </a:r>
            <a:endParaRPr lang="es-MX" sz="2250" noProof="0" dirty="0"/>
          </a:p>
        </p:txBody>
      </p:sp>
      <p:sp>
        <p:nvSpPr>
          <p:cNvPr id="2047" name="A11 riel"/>
          <p:cNvSpPr/>
          <p:nvPr/>
        </p:nvSpPr>
        <p:spPr>
          <a:xfrm>
            <a:off x="10840398" y="4596110"/>
            <a:ext cx="847082" cy="3429000"/>
          </a:xfrm>
          <a:prstGeom prst="roundRect">
            <a:avLst>
              <a:gd name="adj" fmla="val 14230"/>
            </a:avLst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48" name="A11 barra"/>
          <p:cNvSpPr/>
          <p:nvPr/>
        </p:nvSpPr>
        <p:spPr>
          <a:xfrm>
            <a:off x="10840398" y="5835710"/>
            <a:ext cx="847082" cy="2189400"/>
          </a:xfrm>
          <a:custGeom>
            <a:avLst/>
            <a:gdLst/>
            <a:ahLst/>
            <a:cxnLst/>
            <a:rect l="l" t="t" r="r" b="b"/>
            <a:pathLst>
              <a:path w="847082" h="2189400">
                <a:moveTo>
                  <a:pt x="114300" y="0"/>
                </a:moveTo>
                <a:lnTo>
                  <a:pt x="732782" y="0"/>
                </a:lnTo>
                <a:arcTo wR="114300" hR="114300" stAng="16200000" swAng="5400000"/>
                <a:lnTo>
                  <a:pt x="847082" y="2151300"/>
                </a:lnTo>
                <a:arcTo wR="38100" hR="38100" stAng="0" swAng="5400000"/>
                <a:lnTo>
                  <a:pt x="38100" y="2189400"/>
                </a:lnTo>
                <a:arcTo wR="38100" hR="38100" stAng="5400000" swAng="5400000"/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gradFill rotWithShape="1">
            <a:gsLst>
              <a:gs pos="0">
                <a:srgbClr val="A8FF00">
                  <a:alpha val="100000"/>
                </a:srgbClr>
              </a:gs>
              <a:gs pos="72000">
                <a:srgbClr val="00D11B">
                  <a:alpha val="100000"/>
                </a:srgbClr>
              </a:gs>
            </a:gsLst>
            <a:lin ang="5400000" scaled="0"/>
          </a:gradFill>
          <a:ln/>
          <a:effectLst>
            <a:outerShdw blurRad="323850" dist="152400" dir="16200000" algn="bl" rotWithShape="0">
              <a:srgbClr val="00D11B">
                <a:alpha val="10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sp>
        <p:nvSpPr>
          <p:cNvPr id="2049" name="A11 etiqueta"/>
          <p:cNvSpPr txBox="1"/>
          <p:nvPr/>
        </p:nvSpPr>
        <p:spPr>
          <a:xfrm>
            <a:off x="10780398" y="8177510"/>
            <a:ext cx="967082" cy="3524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1950" b="1" kern="0" spc="40" noProof="0" dirty="0">
                <a:solidFill>
                  <a:srgbClr val="8FA694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A11</a:t>
            </a:r>
            <a:endParaRPr lang="es-MX" sz="1950" noProof="0" dirty="0"/>
          </a:p>
        </p:txBody>
      </p:sp>
      <p:sp>
        <p:nvSpPr>
          <p:cNvPr id="2050" name="A12 porcentaje"/>
          <p:cNvSpPr txBox="1"/>
          <p:nvPr/>
        </p:nvSpPr>
        <p:spPr>
          <a:xfrm>
            <a:off x="11765377" y="4081760"/>
            <a:ext cx="9670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250" b="1" kern="0" spc="-22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35%</a:t>
            </a:r>
            <a:endParaRPr lang="es-MX" sz="2250" noProof="0" dirty="0"/>
          </a:p>
        </p:txBody>
      </p:sp>
      <p:sp>
        <p:nvSpPr>
          <p:cNvPr id="2051" name="A12 riel"/>
          <p:cNvSpPr/>
          <p:nvPr/>
        </p:nvSpPr>
        <p:spPr>
          <a:xfrm>
            <a:off x="11825377" y="4596110"/>
            <a:ext cx="847082" cy="3429000"/>
          </a:xfrm>
          <a:prstGeom prst="roundRect">
            <a:avLst>
              <a:gd name="adj" fmla="val 14230"/>
            </a:avLst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52" name="A12 barra"/>
          <p:cNvSpPr/>
          <p:nvPr/>
        </p:nvSpPr>
        <p:spPr>
          <a:xfrm>
            <a:off x="11825377" y="5525810"/>
            <a:ext cx="847082" cy="2499300"/>
          </a:xfrm>
          <a:custGeom>
            <a:avLst/>
            <a:gdLst/>
            <a:ahLst/>
            <a:cxnLst/>
            <a:rect l="l" t="t" r="r" b="b"/>
            <a:pathLst>
              <a:path w="847082" h="2499300">
                <a:moveTo>
                  <a:pt x="114300" y="0"/>
                </a:moveTo>
                <a:lnTo>
                  <a:pt x="732782" y="0"/>
                </a:lnTo>
                <a:arcTo wR="114300" hR="114300" stAng="16200000" swAng="5400000"/>
                <a:lnTo>
                  <a:pt x="847082" y="2461200"/>
                </a:lnTo>
                <a:arcTo wR="38100" hR="38100" stAng="0" swAng="5400000"/>
                <a:lnTo>
                  <a:pt x="38100" y="2499300"/>
                </a:lnTo>
                <a:arcTo wR="38100" hR="38100" stAng="5400000" swAng="5400000"/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gradFill rotWithShape="1">
            <a:gsLst>
              <a:gs pos="0">
                <a:srgbClr val="A8FF00">
                  <a:alpha val="100000"/>
                </a:srgbClr>
              </a:gs>
              <a:gs pos="72000">
                <a:srgbClr val="00D11B">
                  <a:alpha val="100000"/>
                </a:srgbClr>
              </a:gs>
            </a:gsLst>
            <a:lin ang="5400000" scaled="0"/>
          </a:gradFill>
          <a:ln/>
          <a:effectLst>
            <a:outerShdw blurRad="323850" dist="152400" dir="16200000" algn="bl" rotWithShape="0">
              <a:srgbClr val="00D11B">
                <a:alpha val="10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sp>
        <p:nvSpPr>
          <p:cNvPr id="2053" name="A12 etiqueta"/>
          <p:cNvSpPr txBox="1"/>
          <p:nvPr/>
        </p:nvSpPr>
        <p:spPr>
          <a:xfrm>
            <a:off x="11765377" y="8177510"/>
            <a:ext cx="967082" cy="3524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1950" b="1" kern="0" spc="40" noProof="0" dirty="0">
                <a:solidFill>
                  <a:srgbClr val="8FA694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A12</a:t>
            </a:r>
            <a:endParaRPr lang="es-MX" sz="1950" noProof="0" dirty="0"/>
          </a:p>
        </p:txBody>
      </p:sp>
      <p:sp>
        <p:nvSpPr>
          <p:cNvPr id="2054" name="A13 porcentaje"/>
          <p:cNvSpPr txBox="1"/>
          <p:nvPr/>
        </p:nvSpPr>
        <p:spPr>
          <a:xfrm>
            <a:off x="12750357" y="4081760"/>
            <a:ext cx="9670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250" b="1" kern="0" spc="-22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40%</a:t>
            </a:r>
            <a:endParaRPr lang="es-MX" sz="2250" noProof="0" dirty="0"/>
          </a:p>
        </p:txBody>
      </p:sp>
      <p:sp>
        <p:nvSpPr>
          <p:cNvPr id="2055" name="A13 riel"/>
          <p:cNvSpPr/>
          <p:nvPr/>
        </p:nvSpPr>
        <p:spPr>
          <a:xfrm>
            <a:off x="12810357" y="4596110"/>
            <a:ext cx="847082" cy="3429000"/>
          </a:xfrm>
          <a:prstGeom prst="roundRect">
            <a:avLst>
              <a:gd name="adj" fmla="val 14230"/>
            </a:avLst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56" name="A13 barra"/>
          <p:cNvSpPr/>
          <p:nvPr/>
        </p:nvSpPr>
        <p:spPr>
          <a:xfrm>
            <a:off x="12810357" y="5215910"/>
            <a:ext cx="847082" cy="2809200"/>
          </a:xfrm>
          <a:custGeom>
            <a:avLst/>
            <a:gdLst/>
            <a:ahLst/>
            <a:cxnLst/>
            <a:rect l="l" t="t" r="r" b="b"/>
            <a:pathLst>
              <a:path w="847082" h="2809200">
                <a:moveTo>
                  <a:pt x="114300" y="0"/>
                </a:moveTo>
                <a:lnTo>
                  <a:pt x="732782" y="0"/>
                </a:lnTo>
                <a:arcTo wR="114300" hR="114300" stAng="16200000" swAng="5400000"/>
                <a:lnTo>
                  <a:pt x="847082" y="2771100"/>
                </a:lnTo>
                <a:arcTo wR="38100" hR="38100" stAng="0" swAng="5400000"/>
                <a:lnTo>
                  <a:pt x="38100" y="2809200"/>
                </a:lnTo>
                <a:arcTo wR="38100" hR="38100" stAng="5400000" swAng="5400000"/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gradFill rotWithShape="1">
            <a:gsLst>
              <a:gs pos="0">
                <a:srgbClr val="A8FF00">
                  <a:alpha val="100000"/>
                </a:srgbClr>
              </a:gs>
              <a:gs pos="72000">
                <a:srgbClr val="00D11B">
                  <a:alpha val="100000"/>
                </a:srgbClr>
              </a:gs>
            </a:gsLst>
            <a:lin ang="5400000" scaled="0"/>
          </a:gradFill>
          <a:ln/>
          <a:effectLst>
            <a:outerShdw blurRad="323850" dist="152400" dir="16200000" algn="bl" rotWithShape="0">
              <a:srgbClr val="00D11B">
                <a:alpha val="10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sp>
        <p:nvSpPr>
          <p:cNvPr id="2057" name="A13 etiqueta"/>
          <p:cNvSpPr txBox="1"/>
          <p:nvPr/>
        </p:nvSpPr>
        <p:spPr>
          <a:xfrm>
            <a:off x="12750357" y="8177510"/>
            <a:ext cx="967082" cy="3524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1950" b="1" kern="0" spc="40" noProof="0" dirty="0">
                <a:solidFill>
                  <a:srgbClr val="8FA694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A13</a:t>
            </a:r>
            <a:endParaRPr lang="es-MX" sz="1950" noProof="0" dirty="0"/>
          </a:p>
        </p:txBody>
      </p:sp>
      <p:sp>
        <p:nvSpPr>
          <p:cNvPr id="2058" name="A14 porcentaje"/>
          <p:cNvSpPr txBox="1"/>
          <p:nvPr/>
        </p:nvSpPr>
        <p:spPr>
          <a:xfrm>
            <a:off x="13735337" y="4081760"/>
            <a:ext cx="9670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250" b="1" kern="0" spc="-22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45%</a:t>
            </a:r>
            <a:endParaRPr lang="es-MX" sz="2250" noProof="0" dirty="0"/>
          </a:p>
        </p:txBody>
      </p:sp>
      <p:sp>
        <p:nvSpPr>
          <p:cNvPr id="2059" name="A14 riel"/>
          <p:cNvSpPr/>
          <p:nvPr/>
        </p:nvSpPr>
        <p:spPr>
          <a:xfrm>
            <a:off x="13795337" y="4596110"/>
            <a:ext cx="847082" cy="3429000"/>
          </a:xfrm>
          <a:prstGeom prst="roundRect">
            <a:avLst>
              <a:gd name="adj" fmla="val 14230"/>
            </a:avLst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60" name="A14 barra"/>
          <p:cNvSpPr/>
          <p:nvPr/>
        </p:nvSpPr>
        <p:spPr>
          <a:xfrm>
            <a:off x="13795337" y="4906010"/>
            <a:ext cx="847082" cy="3119100"/>
          </a:xfrm>
          <a:custGeom>
            <a:avLst/>
            <a:gdLst/>
            <a:ahLst/>
            <a:cxnLst/>
            <a:rect l="l" t="t" r="r" b="b"/>
            <a:pathLst>
              <a:path w="847082" h="3119100">
                <a:moveTo>
                  <a:pt x="114300" y="0"/>
                </a:moveTo>
                <a:lnTo>
                  <a:pt x="732782" y="0"/>
                </a:lnTo>
                <a:arcTo wR="114300" hR="114300" stAng="16200000" swAng="5400000"/>
                <a:lnTo>
                  <a:pt x="847082" y="3081000"/>
                </a:lnTo>
                <a:arcTo wR="38100" hR="38100" stAng="0" swAng="5400000"/>
                <a:lnTo>
                  <a:pt x="38100" y="3119100"/>
                </a:lnTo>
                <a:arcTo wR="38100" hR="38100" stAng="5400000" swAng="5400000"/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gradFill rotWithShape="1">
            <a:gsLst>
              <a:gs pos="0">
                <a:srgbClr val="A8FF00">
                  <a:alpha val="100000"/>
                </a:srgbClr>
              </a:gs>
              <a:gs pos="72000">
                <a:srgbClr val="00D11B">
                  <a:alpha val="100000"/>
                </a:srgbClr>
              </a:gs>
            </a:gsLst>
            <a:lin ang="5400000" scaled="0"/>
          </a:gradFill>
          <a:ln/>
          <a:effectLst>
            <a:outerShdw blurRad="323850" dist="152400" dir="16200000" algn="bl" rotWithShape="0">
              <a:srgbClr val="00D11B">
                <a:alpha val="10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sp>
        <p:nvSpPr>
          <p:cNvPr id="2061" name="A14 etiqueta"/>
          <p:cNvSpPr txBox="1"/>
          <p:nvPr/>
        </p:nvSpPr>
        <p:spPr>
          <a:xfrm>
            <a:off x="13735337" y="8177510"/>
            <a:ext cx="967082" cy="3524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1950" b="1" kern="0" spc="40" noProof="0" dirty="0">
                <a:solidFill>
                  <a:srgbClr val="8FA694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A14</a:t>
            </a:r>
            <a:endParaRPr lang="es-MX" sz="1950" noProof="0" dirty="0"/>
          </a:p>
        </p:txBody>
      </p:sp>
      <p:sp>
        <p:nvSpPr>
          <p:cNvPr id="2062" name="A15 porcentaje"/>
          <p:cNvSpPr txBox="1"/>
          <p:nvPr/>
        </p:nvSpPr>
        <p:spPr>
          <a:xfrm>
            <a:off x="14720317" y="4081760"/>
            <a:ext cx="9670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250" b="1" kern="0" spc="-22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50%</a:t>
            </a:r>
            <a:endParaRPr lang="es-MX" sz="2250" noProof="0" dirty="0"/>
          </a:p>
        </p:txBody>
      </p:sp>
      <p:sp>
        <p:nvSpPr>
          <p:cNvPr id="2063" name="A15 riel"/>
          <p:cNvSpPr/>
          <p:nvPr/>
        </p:nvSpPr>
        <p:spPr>
          <a:xfrm>
            <a:off x="14780317" y="4596110"/>
            <a:ext cx="847082" cy="3429000"/>
          </a:xfrm>
          <a:prstGeom prst="roundRect">
            <a:avLst>
              <a:gd name="adj" fmla="val 14230"/>
            </a:avLst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64" name="A15 barra"/>
          <p:cNvSpPr/>
          <p:nvPr/>
        </p:nvSpPr>
        <p:spPr>
          <a:xfrm>
            <a:off x="14780317" y="4596110"/>
            <a:ext cx="847082" cy="3429000"/>
          </a:xfrm>
          <a:custGeom>
            <a:avLst/>
            <a:gdLst/>
            <a:ahLst/>
            <a:cxnLst/>
            <a:rect l="l" t="t" r="r" b="b"/>
            <a:pathLst>
              <a:path w="847082" h="3429000">
                <a:moveTo>
                  <a:pt x="114300" y="0"/>
                </a:moveTo>
                <a:lnTo>
                  <a:pt x="732782" y="0"/>
                </a:lnTo>
                <a:arcTo wR="114300" hR="114300" stAng="16200000" swAng="5400000"/>
                <a:lnTo>
                  <a:pt x="847082" y="3390900"/>
                </a:lnTo>
                <a:arcTo wR="38100" hR="38100" stAng="0" swAng="5400000"/>
                <a:lnTo>
                  <a:pt x="38100" y="3429000"/>
                </a:lnTo>
                <a:arcTo wR="38100" hR="38100" stAng="5400000" swAng="5400000"/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gradFill rotWithShape="1">
            <a:gsLst>
              <a:gs pos="0">
                <a:srgbClr val="A8FF00">
                  <a:alpha val="100000"/>
                </a:srgbClr>
              </a:gs>
              <a:gs pos="72000">
                <a:srgbClr val="00D11B">
                  <a:alpha val="100000"/>
                </a:srgbClr>
              </a:gs>
            </a:gsLst>
            <a:lin ang="5400000" scaled="0"/>
          </a:gradFill>
          <a:ln/>
          <a:effectLst>
            <a:outerShdw blurRad="323850" dist="152400" dir="16200000" algn="bl" rotWithShape="0">
              <a:srgbClr val="00D11B">
                <a:alpha val="10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sp>
        <p:nvSpPr>
          <p:cNvPr id="2065" name="A15 etiqueta"/>
          <p:cNvSpPr txBox="1"/>
          <p:nvPr/>
        </p:nvSpPr>
        <p:spPr>
          <a:xfrm>
            <a:off x="14720317" y="8177510"/>
            <a:ext cx="967082" cy="3524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1950" b="1" kern="0" spc="40" noProof="0" dirty="0">
                <a:solidFill>
                  <a:srgbClr val="8FA694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A15</a:t>
            </a:r>
            <a:endParaRPr lang="es-MX" sz="1950" noProof="0" dirty="0"/>
          </a:p>
        </p:txBody>
      </p:sp>
      <p:sp>
        <p:nvSpPr>
          <p:cNvPr id="2066" name="B1 porcentaje"/>
          <p:cNvSpPr txBox="1"/>
          <p:nvPr/>
        </p:nvSpPr>
        <p:spPr>
          <a:xfrm>
            <a:off x="15987400" y="4081760"/>
            <a:ext cx="1370000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250" b="1" kern="0" spc="-22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34%</a:t>
            </a:r>
            <a:endParaRPr lang="es-MX" sz="2250" noProof="0" dirty="0"/>
          </a:p>
        </p:txBody>
      </p:sp>
      <p:sp>
        <p:nvSpPr>
          <p:cNvPr id="2067" name="B1 riel"/>
          <p:cNvSpPr/>
          <p:nvPr/>
        </p:nvSpPr>
        <p:spPr>
          <a:xfrm>
            <a:off x="16047400" y="4596110"/>
            <a:ext cx="1250000" cy="3429000"/>
          </a:xfrm>
          <a:prstGeom prst="roundRect">
            <a:avLst>
              <a:gd name="adj" fmla="val 14230"/>
            </a:avLst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68" name="B1 barra"/>
          <p:cNvSpPr/>
          <p:nvPr/>
        </p:nvSpPr>
        <p:spPr>
          <a:xfrm>
            <a:off x="16047400" y="5587790"/>
            <a:ext cx="1250000" cy="2437320"/>
          </a:xfrm>
          <a:custGeom>
            <a:avLst/>
            <a:gdLst/>
            <a:ahLst/>
            <a:cxnLst/>
            <a:rect l="l" t="t" r="r" b="b"/>
            <a:pathLst>
              <a:path w="1250000" h="2437320">
                <a:moveTo>
                  <a:pt x="114300" y="0"/>
                </a:moveTo>
                <a:lnTo>
                  <a:pt x="1135700" y="0"/>
                </a:lnTo>
                <a:arcTo wR="114300" hR="114300" stAng="16200000" swAng="5400000"/>
                <a:lnTo>
                  <a:pt x="1250000" y="2399220"/>
                </a:lnTo>
                <a:arcTo wR="38100" hR="38100" stAng="0" swAng="5400000"/>
                <a:lnTo>
                  <a:pt x="38100" y="2437320"/>
                </a:lnTo>
                <a:arcTo wR="38100" hR="38100" stAng="5400000" swAng="5400000"/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gradFill rotWithShape="1">
            <a:gsLst>
              <a:gs pos="0">
                <a:srgbClr val="A8FF00">
                  <a:alpha val="100000"/>
                </a:srgbClr>
              </a:gs>
              <a:gs pos="72000">
                <a:srgbClr val="00D11B">
                  <a:alpha val="100000"/>
                </a:srgbClr>
              </a:gs>
            </a:gsLst>
            <a:lin ang="5400000" scaled="0"/>
          </a:gradFill>
          <a:ln/>
          <a:effectLst>
            <a:outerShdw blurRad="323850" dist="152400" dir="16200000" algn="bl" rotWithShape="0">
              <a:srgbClr val="00D11B">
                <a:alpha val="10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sp>
        <p:nvSpPr>
          <p:cNvPr id="2069" name="B1 etiqueta"/>
          <p:cNvSpPr txBox="1"/>
          <p:nvPr/>
        </p:nvSpPr>
        <p:spPr>
          <a:xfrm>
            <a:off x="15987400" y="8177510"/>
            <a:ext cx="1370000" cy="3524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1950" b="1" kern="0" spc="40" noProof="0" dirty="0">
                <a:solidFill>
                  <a:srgbClr val="8FA694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B1</a:t>
            </a:r>
            <a:endParaRPr lang="es-MX" sz="1950" noProof="0" dirty="0"/>
          </a:p>
        </p:txBody>
      </p:sp>
      <p:sp>
        <p:nvSpPr>
          <p:cNvPr id="83" name="Text 81"/>
          <p:cNvSpPr/>
          <p:nvPr/>
        </p:nvSpPr>
        <p:spPr>
          <a:xfrm>
            <a:off x="990600" y="8825210"/>
            <a:ext cx="1122313" cy="3238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s-MX" sz="1800" b="1" kern="0" spc="324" noProof="0" dirty="0">
                <a:solidFill>
                  <a:srgbClr val="00D11B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RANGO</a:t>
            </a:r>
            <a:endParaRPr lang="es-MX" sz="1800" noProof="0" dirty="0"/>
          </a:p>
        </p:txBody>
      </p:sp>
      <p:sp>
        <p:nvSpPr>
          <p:cNvPr id="84" name="Text 82"/>
          <p:cNvSpPr/>
          <p:nvPr/>
        </p:nvSpPr>
        <p:spPr>
          <a:xfrm>
            <a:off x="2208163" y="8815685"/>
            <a:ext cx="1520000" cy="342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s-MX" sz="1875" noProof="0" dirty="0">
                <a:solidFill>
                  <a:srgbClr val="BCCFB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· 6% a 50%</a:t>
            </a:r>
            <a:endParaRPr lang="es-MX" sz="1875" noProof="0" dirty="0"/>
          </a:p>
        </p:txBody>
      </p:sp>
      <p:sp>
        <p:nvSpPr>
          <p:cNvPr id="85" name="Text 83"/>
          <p:cNvSpPr/>
          <p:nvPr/>
        </p:nvSpPr>
        <p:spPr>
          <a:xfrm>
            <a:off x="3910000" y="8872835"/>
            <a:ext cx="118616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s-MX" sz="1200" noProof="0" dirty="0">
                <a:solidFill>
                  <a:srgbClr val="3A514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|</a:t>
            </a:r>
            <a:endParaRPr lang="es-MX" sz="1200" noProof="0" dirty="0"/>
          </a:p>
        </p:txBody>
      </p:sp>
      <p:sp>
        <p:nvSpPr>
          <p:cNvPr id="86" name="Text 84"/>
          <p:cNvSpPr/>
          <p:nvPr/>
        </p:nvSpPr>
        <p:spPr>
          <a:xfrm>
            <a:off x="4110000" y="8815685"/>
            <a:ext cx="3400000" cy="342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s-MX" sz="1875" noProof="0" dirty="0">
                <a:solidFill>
                  <a:srgbClr val="BCCFB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 · 34%, 5% parejo por nivel</a:t>
            </a:r>
            <a:endParaRPr lang="es-MX" sz="1875" noProof="0" dirty="0"/>
          </a:p>
        </p:txBody>
      </p:sp>
      <p:sp>
        <p:nvSpPr>
          <p:cNvPr id="87" name="Text 85"/>
          <p:cNvSpPr/>
          <p:nvPr/>
        </p:nvSpPr>
        <p:spPr>
          <a:xfrm>
            <a:off x="7520000" y="8872835"/>
            <a:ext cx="118616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s-MX" sz="1200" noProof="0" dirty="0">
                <a:solidFill>
                  <a:srgbClr val="3A514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|</a:t>
            </a:r>
            <a:endParaRPr lang="es-MX" sz="1200" noProof="0" dirty="0"/>
          </a:p>
        </p:txBody>
      </p:sp>
      <p:sp>
        <p:nvSpPr>
          <p:cNvPr id="88" name="Text 86"/>
          <p:cNvSpPr/>
          <p:nvPr/>
        </p:nvSpPr>
        <p:spPr>
          <a:xfrm>
            <a:off x="7730000" y="8815685"/>
            <a:ext cx="7600000" cy="342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s-MX" sz="1875" noProof="0" dirty="0">
                <a:solidFill>
                  <a:srgbClr val="BCCFB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A1 y A2 solo en tienda física · marketplace desde 10%</a:t>
            </a:r>
            <a:endParaRPr lang="es-MX" sz="1875" noProof="0" dirty="0"/>
          </a:p>
        </p:txBody>
      </p:sp>
      <p:sp>
        <p:nvSpPr>
          <p:cNvPr id="90" name="Text 88"/>
          <p:cNvSpPr/>
          <p:nvPr/>
        </p:nvSpPr>
        <p:spPr>
          <a:xfrm>
            <a:off x="17018794" y="9515475"/>
            <a:ext cx="354806" cy="276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s-MX" sz="1500" kern="0" spc="240" noProof="0" dirty="0">
                <a:solidFill>
                  <a:srgbClr val="6E8A75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s-MX" sz="1500" noProof="0" dirty="0"/>
          </a:p>
        </p:txBody>
      </p:sp>
      <p:sp>
        <p:nvSpPr>
          <p:cNvPr id="7" name="Text 23">
            <a:extLst>
              <a:ext uri="{FF2B5EF4-FFF2-40B4-BE49-F238E27FC236}">
                <a16:creationId xmlns:a16="http://schemas.microsoft.com/office/drawing/2014/main" id="{FBF219A0-9A42-98A8-4E56-5AC931843CBE}"/>
              </a:ext>
            </a:extLst>
          </p:cNvPr>
          <p:cNvSpPr/>
          <p:nvPr/>
        </p:nvSpPr>
        <p:spPr>
          <a:xfrm>
            <a:off x="990600" y="9405468"/>
            <a:ext cx="4448175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r>
              <a:rPr lang="es-MX" sz="1600" kern="0" spc="240" dirty="0">
                <a:solidFill>
                  <a:srgbClr val="8A9C8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LIMAS.COM.MX </a:t>
            </a:r>
            <a:r>
              <a:rPr lang="es-MX" sz="1600" dirty="0">
                <a:solidFill>
                  <a:srgbClr val="8A9C8E"/>
                </a:solidFill>
              </a:rPr>
              <a:t>| El Mercado Global de México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8200" y="838200"/>
            <a:ext cx="533400" cy="38100"/>
          </a:xfrm>
          <a:prstGeom prst="rect">
            <a:avLst/>
          </a:prstGeom>
          <a:solidFill>
            <a:srgbClr val="009803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3" name="Text 1"/>
          <p:cNvSpPr/>
          <p:nvPr/>
        </p:nvSpPr>
        <p:spPr>
          <a:xfrm>
            <a:off x="1543050" y="723900"/>
            <a:ext cx="468884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650" b="1" kern="0" spc="363" noProof="0" dirty="0">
                <a:solidFill>
                  <a:srgbClr val="009803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 — LO QUE GANA TU CLIENTE</a:t>
            </a:r>
            <a:endParaRPr lang="es-MX" sz="1650" noProof="0" dirty="0"/>
          </a:p>
        </p:txBody>
      </p:sp>
      <p:sp>
        <p:nvSpPr>
          <p:cNvPr id="4" name="Text 2"/>
          <p:cNvSpPr/>
          <p:nvPr/>
        </p:nvSpPr>
        <p:spPr>
          <a:xfrm>
            <a:off x="838200" y="1238250"/>
            <a:ext cx="8792096" cy="7180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1136"/>
              </a:lnSpc>
              <a:buNone/>
            </a:pPr>
            <a:r>
              <a:rPr lang="es-MX" sz="5250" b="1" kern="0" spc="-158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Lo que gana tu cliente</a:t>
            </a:r>
            <a:endParaRPr lang="es-MX" sz="5250" noProof="0" dirty="0"/>
          </a:p>
        </p:txBody>
      </p:sp>
      <p:sp>
        <p:nvSpPr>
          <p:cNvPr id="5" name="Text 3"/>
          <p:cNvSpPr/>
          <p:nvPr/>
        </p:nvSpPr>
        <p:spPr>
          <a:xfrm>
            <a:off x="12496800" y="1162050"/>
            <a:ext cx="510159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9375"/>
              </a:lnSpc>
              <a:buNone/>
            </a:pPr>
            <a:r>
              <a:rPr lang="es-MX" sz="1875" noProof="0" dirty="0" err="1">
                <a:solidFill>
                  <a:srgbClr val="3A514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Cashback</a:t>
            </a:r>
            <a:r>
              <a:rPr lang="es-MX" sz="1875" noProof="0" dirty="0">
                <a:solidFill>
                  <a:srgbClr val="3A514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 para tu cliente por comprarte y comisión para quien lo invitó, hasta tres niveles. Mientras más alta tu clasificación, más lo motivas a volver.</a:t>
            </a:r>
            <a:endParaRPr lang="es-MX" sz="1875" noProof="0" dirty="0"/>
          </a:p>
        </p:txBody>
      </p:sp>
      <p:sp>
        <p:nvSpPr>
          <p:cNvPr id="6" name="Text 4"/>
          <p:cNvSpPr/>
          <p:nvPr/>
        </p:nvSpPr>
        <p:spPr>
          <a:xfrm>
            <a:off x="838200" y="3448050"/>
            <a:ext cx="2629281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rmAutofit/>
          </a:bodyPr>
          <a:lstStyle/>
          <a:p>
            <a:pPr marL="0" indent="0" algn="l">
              <a:buNone/>
            </a:pPr>
            <a:r>
              <a:rPr lang="es-MX" sz="1650" b="1" kern="0" spc="264" noProof="0" dirty="0">
                <a:solidFill>
                  <a:srgbClr val="8A9C8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CLASIFICACIÓN</a:t>
            </a:r>
            <a:endParaRPr lang="es-MX" sz="1650" noProof="0" dirty="0"/>
          </a:p>
        </p:txBody>
      </p:sp>
      <p:sp>
        <p:nvSpPr>
          <p:cNvPr id="7" name="Shape 5"/>
          <p:cNvSpPr/>
          <p:nvPr/>
        </p:nvSpPr>
        <p:spPr>
          <a:xfrm>
            <a:off x="838200" y="4019550"/>
            <a:ext cx="2552700" cy="19050"/>
          </a:xfrm>
          <a:prstGeom prst="rect">
            <a:avLst/>
          </a:prstGeom>
          <a:solidFill>
            <a:srgbClr val="D8E2D9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8" name="Text 6"/>
          <p:cNvSpPr/>
          <p:nvPr/>
        </p:nvSpPr>
        <p:spPr>
          <a:xfrm>
            <a:off x="838200" y="4133850"/>
            <a:ext cx="2807970" cy="4476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2550" b="1" kern="0" spc="-5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Su </a:t>
            </a:r>
            <a:r>
              <a:rPr lang="es-MX" sz="2550" b="1" kern="0" spc="-51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</a:t>
            </a:r>
            <a:r>
              <a:rPr lang="es-MX" sz="2550" b="1" kern="0" spc="-51" noProof="0" dirty="0" err="1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ashback</a:t>
            </a:r>
            <a:endParaRPr lang="es-MX" sz="2550" noProof="0" dirty="0"/>
          </a:p>
        </p:txBody>
      </p:sp>
      <p:sp>
        <p:nvSpPr>
          <p:cNvPr id="9" name="Text 7"/>
          <p:cNvSpPr/>
          <p:nvPr/>
        </p:nvSpPr>
        <p:spPr>
          <a:xfrm>
            <a:off x="838200" y="4581525"/>
            <a:ext cx="2807970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725" noProof="0" dirty="0">
                <a:solidFill>
                  <a:srgbClr val="5E6F6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por comprarte</a:t>
            </a:r>
            <a:endParaRPr lang="es-MX" sz="1725" noProof="0" dirty="0"/>
          </a:p>
        </p:txBody>
      </p:sp>
      <p:sp>
        <p:nvSpPr>
          <p:cNvPr id="10" name="Shape 8"/>
          <p:cNvSpPr/>
          <p:nvPr/>
        </p:nvSpPr>
        <p:spPr>
          <a:xfrm>
            <a:off x="838200" y="4953000"/>
            <a:ext cx="2552700" cy="19050"/>
          </a:xfrm>
          <a:prstGeom prst="rect">
            <a:avLst/>
          </a:prstGeom>
          <a:solidFill>
            <a:srgbClr val="D8E2D9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11" name="Text 9"/>
          <p:cNvSpPr/>
          <p:nvPr/>
        </p:nvSpPr>
        <p:spPr>
          <a:xfrm>
            <a:off x="838200" y="5067300"/>
            <a:ext cx="2629281" cy="571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650" b="1" kern="0" spc="264" noProof="0" dirty="0">
                <a:solidFill>
                  <a:srgbClr val="009803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PARA SU RED</a:t>
            </a:r>
            <a:endParaRPr lang="es-MX" sz="1650" noProof="0" dirty="0"/>
          </a:p>
        </p:txBody>
      </p:sp>
      <p:sp>
        <p:nvSpPr>
          <p:cNvPr id="12" name="Text 10"/>
          <p:cNvSpPr/>
          <p:nvPr/>
        </p:nvSpPr>
        <p:spPr>
          <a:xfrm>
            <a:off x="838200" y="5657850"/>
            <a:ext cx="2629281" cy="552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s-MX" sz="2325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Nivel 1</a:t>
            </a:r>
            <a:endParaRPr lang="es-MX" sz="2325" noProof="0" dirty="0"/>
          </a:p>
        </p:txBody>
      </p:sp>
      <p:sp>
        <p:nvSpPr>
          <p:cNvPr id="13" name="Text 11"/>
          <p:cNvSpPr/>
          <p:nvPr/>
        </p:nvSpPr>
        <p:spPr>
          <a:xfrm>
            <a:off x="838200" y="6211956"/>
            <a:ext cx="2629281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s-MX" sz="2325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Nivel 2</a:t>
            </a:r>
            <a:endParaRPr lang="es-MX" sz="2325" noProof="0" dirty="0"/>
          </a:p>
        </p:txBody>
      </p:sp>
      <p:sp>
        <p:nvSpPr>
          <p:cNvPr id="14" name="Text 12"/>
          <p:cNvSpPr/>
          <p:nvPr/>
        </p:nvSpPr>
        <p:spPr>
          <a:xfrm>
            <a:off x="838200" y="6915150"/>
            <a:ext cx="2629281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s-MX" sz="2325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Nivel 3</a:t>
            </a:r>
            <a:endParaRPr lang="es-MX" sz="2325" noProof="0" dirty="0"/>
          </a:p>
        </p:txBody>
      </p:sp>
      <p:sp>
        <p:nvSpPr>
          <p:cNvPr id="2070" name="Línea Grupo A"/>
          <p:cNvSpPr/>
          <p:nvPr/>
        </p:nvSpPr>
        <p:spPr>
          <a:xfrm>
            <a:off x="3638550" y="3448050"/>
            <a:ext cx="12361249" cy="38100"/>
          </a:xfrm>
          <a:prstGeom prst="rect">
            <a:avLst/>
          </a:prstGeom>
          <a:solidFill>
            <a:srgbClr val="0B7D10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71" name="Grupo A"/>
          <p:cNvSpPr txBox="1"/>
          <p:nvPr/>
        </p:nvSpPr>
        <p:spPr>
          <a:xfrm>
            <a:off x="3638550" y="2914650"/>
            <a:ext cx="112000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s-MX" sz="2100" b="1" kern="0" spc="-21" noProof="0" dirty="0">
                <a:solidFill>
                  <a:srgbClr val="0B7D1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Grupo A</a:t>
            </a:r>
            <a:endParaRPr lang="es-MX" sz="2100" noProof="0" dirty="0"/>
          </a:p>
        </p:txBody>
      </p:sp>
      <p:sp>
        <p:nvSpPr>
          <p:cNvPr id="2072" name="Grupo A detalle"/>
          <p:cNvSpPr txBox="1"/>
          <p:nvPr/>
        </p:nvSpPr>
        <p:spPr>
          <a:xfrm>
            <a:off x="4763691" y="2962275"/>
            <a:ext cx="5200000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s-MX" sz="1725" noProof="0" dirty="0">
                <a:solidFill>
                  <a:srgbClr val="7A8C7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mayor comisión, más cashback</a:t>
            </a:r>
            <a:endParaRPr lang="es-MX" sz="1725" noProof="0" dirty="0"/>
          </a:p>
        </p:txBody>
      </p:sp>
      <p:sp>
        <p:nvSpPr>
          <p:cNvPr id="2073" name="Línea Grupo B"/>
          <p:cNvSpPr/>
          <p:nvPr/>
        </p:nvSpPr>
        <p:spPr>
          <a:xfrm>
            <a:off x="16299799" y="3448050"/>
            <a:ext cx="1150000" cy="38100"/>
          </a:xfrm>
          <a:prstGeom prst="rect">
            <a:avLst/>
          </a:prstGeom>
          <a:solidFill>
            <a:srgbClr val="00B517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74" name="Grupo B"/>
          <p:cNvSpPr txBox="1"/>
          <p:nvPr/>
        </p:nvSpPr>
        <p:spPr>
          <a:xfrm>
            <a:off x="16299799" y="2914650"/>
            <a:ext cx="115000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s-MX" sz="2100" b="1" kern="0" spc="-21" noProof="0" dirty="0">
                <a:solidFill>
                  <a:srgbClr val="00B517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Grupo B</a:t>
            </a:r>
            <a:endParaRPr lang="es-MX" sz="2100" noProof="0" dirty="0"/>
          </a:p>
        </p:txBody>
      </p:sp>
      <p:sp>
        <p:nvSpPr>
          <p:cNvPr id="2075" name="A1 clasificación"/>
          <p:cNvSpPr txBox="1"/>
          <p:nvPr/>
        </p:nvSpPr>
        <p:spPr>
          <a:xfrm>
            <a:off x="3598550" y="3657600"/>
            <a:ext cx="848437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02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A1</a:t>
            </a:r>
            <a:endParaRPr lang="es-MX" sz="2025" noProof="0" dirty="0"/>
          </a:p>
        </p:txBody>
      </p:sp>
      <p:sp>
        <p:nvSpPr>
          <p:cNvPr id="2076" name="A1 cashback celda"/>
          <p:cNvSpPr/>
          <p:nvPr/>
        </p:nvSpPr>
        <p:spPr>
          <a:xfrm>
            <a:off x="3638550" y="4057650"/>
            <a:ext cx="768437" cy="914400"/>
          </a:xfrm>
          <a:prstGeom prst="roundRect">
            <a:avLst>
              <a:gd name="adj" fmla="val 7769"/>
            </a:avLst>
          </a:prstGeom>
          <a:solidFill>
            <a:srgbClr val="009803">
              <a:alpha val="17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77" name="A1 cashback"/>
          <p:cNvSpPr txBox="1"/>
          <p:nvPr/>
        </p:nvSpPr>
        <p:spPr>
          <a:xfrm>
            <a:off x="3598550" y="4057650"/>
            <a:ext cx="848437" cy="9525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5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2%</a:t>
            </a:r>
            <a:endParaRPr lang="es-MX" sz="2550" noProof="0" dirty="0"/>
          </a:p>
        </p:txBody>
      </p:sp>
      <p:sp>
        <p:nvSpPr>
          <p:cNvPr id="2078" name="A1 nivel 1 celda"/>
          <p:cNvSpPr/>
          <p:nvPr/>
        </p:nvSpPr>
        <p:spPr>
          <a:xfrm>
            <a:off x="3638550" y="5581652"/>
            <a:ext cx="768437" cy="514350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79" name="A1 nivel 1"/>
          <p:cNvSpPr txBox="1"/>
          <p:nvPr/>
        </p:nvSpPr>
        <p:spPr>
          <a:xfrm>
            <a:off x="3598550" y="5581652"/>
            <a:ext cx="848437" cy="5524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2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0.5%</a:t>
            </a:r>
            <a:endParaRPr lang="es-MX" sz="2250" noProof="0" dirty="0"/>
          </a:p>
        </p:txBody>
      </p:sp>
      <p:sp>
        <p:nvSpPr>
          <p:cNvPr id="2080" name="A1 nivel 2 celda"/>
          <p:cNvSpPr/>
          <p:nvPr/>
        </p:nvSpPr>
        <p:spPr>
          <a:xfrm>
            <a:off x="3638550" y="6153146"/>
            <a:ext cx="768437" cy="742950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81" name="A1 nivel 2"/>
          <p:cNvSpPr txBox="1"/>
          <p:nvPr/>
        </p:nvSpPr>
        <p:spPr>
          <a:xfrm>
            <a:off x="3598550" y="6153146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2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0.5%</a:t>
            </a:r>
            <a:endParaRPr lang="es-MX" sz="2250" noProof="0" dirty="0"/>
          </a:p>
        </p:txBody>
      </p:sp>
      <p:sp>
        <p:nvSpPr>
          <p:cNvPr id="2082" name="A1 nivel 3 celda"/>
          <p:cNvSpPr/>
          <p:nvPr/>
        </p:nvSpPr>
        <p:spPr>
          <a:xfrm>
            <a:off x="3638550" y="6913490"/>
            <a:ext cx="768437" cy="742950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83" name="A1 nivel 3"/>
          <p:cNvSpPr txBox="1"/>
          <p:nvPr/>
        </p:nvSpPr>
        <p:spPr>
          <a:xfrm>
            <a:off x="3598550" y="6913490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2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0.5%</a:t>
            </a:r>
            <a:endParaRPr lang="es-MX" sz="2250" noProof="0" dirty="0"/>
          </a:p>
        </p:txBody>
      </p:sp>
      <p:sp>
        <p:nvSpPr>
          <p:cNvPr id="2084" name="A2 clasificación"/>
          <p:cNvSpPr txBox="1"/>
          <p:nvPr/>
        </p:nvSpPr>
        <p:spPr>
          <a:xfrm>
            <a:off x="4426608" y="3657600"/>
            <a:ext cx="848437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02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A2</a:t>
            </a:r>
            <a:endParaRPr lang="es-MX" sz="2025" noProof="0" dirty="0"/>
          </a:p>
        </p:txBody>
      </p:sp>
      <p:sp>
        <p:nvSpPr>
          <p:cNvPr id="2085" name="A2 cashback celda"/>
          <p:cNvSpPr/>
          <p:nvPr/>
        </p:nvSpPr>
        <p:spPr>
          <a:xfrm>
            <a:off x="4466608" y="4057650"/>
            <a:ext cx="768437" cy="914400"/>
          </a:xfrm>
          <a:prstGeom prst="roundRect">
            <a:avLst>
              <a:gd name="adj" fmla="val 7769"/>
            </a:avLst>
          </a:prstGeom>
          <a:solidFill>
            <a:srgbClr val="009803">
              <a:alpha val="17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86" name="A2 cashback"/>
          <p:cNvSpPr txBox="1"/>
          <p:nvPr/>
        </p:nvSpPr>
        <p:spPr>
          <a:xfrm>
            <a:off x="4426608" y="4057650"/>
            <a:ext cx="848437" cy="9525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5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2%</a:t>
            </a:r>
            <a:endParaRPr lang="es-MX" sz="2550" noProof="0" dirty="0"/>
          </a:p>
        </p:txBody>
      </p:sp>
      <p:sp>
        <p:nvSpPr>
          <p:cNvPr id="2087" name="A2 nivel 1 celda"/>
          <p:cNvSpPr/>
          <p:nvPr/>
        </p:nvSpPr>
        <p:spPr>
          <a:xfrm>
            <a:off x="4466608" y="5581652"/>
            <a:ext cx="768437" cy="514350"/>
          </a:xfrm>
          <a:prstGeom prst="roundRect">
            <a:avLst>
              <a:gd name="adj" fmla="val 9259"/>
            </a:avLst>
          </a:prstGeom>
          <a:solidFill>
            <a:srgbClr val="009803">
              <a:alpha val="6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88" name="A2 nivel 1"/>
          <p:cNvSpPr txBox="1"/>
          <p:nvPr/>
        </p:nvSpPr>
        <p:spPr>
          <a:xfrm>
            <a:off x="4426608" y="5581652"/>
            <a:ext cx="848437" cy="5524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1%</a:t>
            </a:r>
            <a:endParaRPr lang="es-MX" sz="2550" noProof="0" dirty="0"/>
          </a:p>
        </p:txBody>
      </p:sp>
      <p:sp>
        <p:nvSpPr>
          <p:cNvPr id="2089" name="A2 nivel 2 celda"/>
          <p:cNvSpPr/>
          <p:nvPr/>
        </p:nvSpPr>
        <p:spPr>
          <a:xfrm>
            <a:off x="4466608" y="6153146"/>
            <a:ext cx="768437" cy="742950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90" name="A2 nivel 2"/>
          <p:cNvSpPr txBox="1"/>
          <p:nvPr/>
        </p:nvSpPr>
        <p:spPr>
          <a:xfrm>
            <a:off x="4426608" y="6153146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2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0.5%</a:t>
            </a:r>
            <a:endParaRPr lang="es-MX" sz="2250" noProof="0" dirty="0"/>
          </a:p>
        </p:txBody>
      </p:sp>
      <p:sp>
        <p:nvSpPr>
          <p:cNvPr id="2091" name="A2 nivel 3 celda"/>
          <p:cNvSpPr/>
          <p:nvPr/>
        </p:nvSpPr>
        <p:spPr>
          <a:xfrm>
            <a:off x="4466608" y="6913490"/>
            <a:ext cx="768437" cy="742950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92" name="A2 nivel 3"/>
          <p:cNvSpPr txBox="1"/>
          <p:nvPr/>
        </p:nvSpPr>
        <p:spPr>
          <a:xfrm>
            <a:off x="4426608" y="6913490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2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0.5%</a:t>
            </a:r>
            <a:endParaRPr lang="es-MX" sz="2250" noProof="0" dirty="0"/>
          </a:p>
        </p:txBody>
      </p:sp>
      <p:sp>
        <p:nvSpPr>
          <p:cNvPr id="2093" name="A3 clasificación"/>
          <p:cNvSpPr txBox="1"/>
          <p:nvPr/>
        </p:nvSpPr>
        <p:spPr>
          <a:xfrm>
            <a:off x="5254666" y="3657600"/>
            <a:ext cx="848437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02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A3</a:t>
            </a:r>
            <a:endParaRPr lang="es-MX" sz="2025" noProof="0" dirty="0"/>
          </a:p>
        </p:txBody>
      </p:sp>
      <p:sp>
        <p:nvSpPr>
          <p:cNvPr id="2094" name="A3 cashback celda"/>
          <p:cNvSpPr/>
          <p:nvPr/>
        </p:nvSpPr>
        <p:spPr>
          <a:xfrm>
            <a:off x="5294666" y="4057650"/>
            <a:ext cx="768437" cy="914400"/>
          </a:xfrm>
          <a:prstGeom prst="roundRect">
            <a:avLst>
              <a:gd name="adj" fmla="val 7769"/>
            </a:avLst>
          </a:prstGeom>
          <a:solidFill>
            <a:srgbClr val="009803">
              <a:alpha val="17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95" name="A3 cashback"/>
          <p:cNvSpPr txBox="1"/>
          <p:nvPr/>
        </p:nvSpPr>
        <p:spPr>
          <a:xfrm>
            <a:off x="5254666" y="4057650"/>
            <a:ext cx="848437" cy="9525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5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2%</a:t>
            </a:r>
            <a:endParaRPr lang="es-MX" sz="2550" noProof="0" dirty="0"/>
          </a:p>
        </p:txBody>
      </p:sp>
      <p:sp>
        <p:nvSpPr>
          <p:cNvPr id="2096" name="A3 nivel 1 celda"/>
          <p:cNvSpPr/>
          <p:nvPr/>
        </p:nvSpPr>
        <p:spPr>
          <a:xfrm>
            <a:off x="5294666" y="5581652"/>
            <a:ext cx="768437" cy="514350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97" name="A3 nivel 1"/>
          <p:cNvSpPr txBox="1"/>
          <p:nvPr/>
        </p:nvSpPr>
        <p:spPr>
          <a:xfrm>
            <a:off x="5254666" y="5581652"/>
            <a:ext cx="848437" cy="5524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2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0.5%</a:t>
            </a:r>
            <a:endParaRPr lang="es-MX" sz="2250" noProof="0" dirty="0"/>
          </a:p>
        </p:txBody>
      </p:sp>
      <p:sp>
        <p:nvSpPr>
          <p:cNvPr id="2098" name="A3 nivel 2 celda"/>
          <p:cNvSpPr/>
          <p:nvPr/>
        </p:nvSpPr>
        <p:spPr>
          <a:xfrm>
            <a:off x="5294666" y="6153146"/>
            <a:ext cx="768437" cy="742950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99" name="A3 nivel 2"/>
          <p:cNvSpPr txBox="1"/>
          <p:nvPr/>
        </p:nvSpPr>
        <p:spPr>
          <a:xfrm>
            <a:off x="5254666" y="6153146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2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0.5%</a:t>
            </a:r>
            <a:endParaRPr lang="es-MX" sz="2250" noProof="0" dirty="0"/>
          </a:p>
        </p:txBody>
      </p:sp>
      <p:sp>
        <p:nvSpPr>
          <p:cNvPr id="2100" name="A3 nivel 3 celda"/>
          <p:cNvSpPr/>
          <p:nvPr/>
        </p:nvSpPr>
        <p:spPr>
          <a:xfrm>
            <a:off x="5294666" y="6913490"/>
            <a:ext cx="768437" cy="742950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01" name="A3 nivel 3"/>
          <p:cNvSpPr txBox="1"/>
          <p:nvPr/>
        </p:nvSpPr>
        <p:spPr>
          <a:xfrm>
            <a:off x="5254666" y="6913490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2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0.5%</a:t>
            </a:r>
            <a:endParaRPr lang="es-MX" sz="2250" noProof="0" dirty="0"/>
          </a:p>
        </p:txBody>
      </p:sp>
      <p:sp>
        <p:nvSpPr>
          <p:cNvPr id="2102" name="A4 clasificación"/>
          <p:cNvSpPr txBox="1"/>
          <p:nvPr/>
        </p:nvSpPr>
        <p:spPr>
          <a:xfrm>
            <a:off x="6082724" y="3657600"/>
            <a:ext cx="848437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02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A4</a:t>
            </a:r>
            <a:endParaRPr lang="es-MX" sz="2025" noProof="0" dirty="0"/>
          </a:p>
        </p:txBody>
      </p:sp>
      <p:sp>
        <p:nvSpPr>
          <p:cNvPr id="2103" name="A4 cashback celda"/>
          <p:cNvSpPr/>
          <p:nvPr/>
        </p:nvSpPr>
        <p:spPr>
          <a:xfrm>
            <a:off x="6122724" y="4057650"/>
            <a:ext cx="768437" cy="914400"/>
          </a:xfrm>
          <a:prstGeom prst="roundRect">
            <a:avLst>
              <a:gd name="adj" fmla="val 7769"/>
            </a:avLst>
          </a:prstGeom>
          <a:solidFill>
            <a:srgbClr val="009803">
              <a:alpha val="19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04" name="A4 cashback"/>
          <p:cNvSpPr txBox="1"/>
          <p:nvPr/>
        </p:nvSpPr>
        <p:spPr>
          <a:xfrm>
            <a:off x="6082724" y="4057650"/>
            <a:ext cx="848437" cy="9525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5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3%</a:t>
            </a:r>
            <a:endParaRPr lang="es-MX" sz="2550" noProof="0" dirty="0"/>
          </a:p>
        </p:txBody>
      </p:sp>
      <p:sp>
        <p:nvSpPr>
          <p:cNvPr id="2105" name="A4 nivel 1 celda"/>
          <p:cNvSpPr/>
          <p:nvPr/>
        </p:nvSpPr>
        <p:spPr>
          <a:xfrm>
            <a:off x="6122724" y="5581652"/>
            <a:ext cx="768437" cy="514350"/>
          </a:xfrm>
          <a:prstGeom prst="roundRect">
            <a:avLst>
              <a:gd name="adj" fmla="val 9259"/>
            </a:avLst>
          </a:prstGeom>
          <a:solidFill>
            <a:srgbClr val="009803">
              <a:alpha val="6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06" name="A4 nivel 1"/>
          <p:cNvSpPr txBox="1"/>
          <p:nvPr/>
        </p:nvSpPr>
        <p:spPr>
          <a:xfrm>
            <a:off x="6082724" y="5581652"/>
            <a:ext cx="848437" cy="5524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1%</a:t>
            </a:r>
            <a:endParaRPr lang="es-MX" sz="2550" noProof="0" dirty="0"/>
          </a:p>
        </p:txBody>
      </p:sp>
      <p:sp>
        <p:nvSpPr>
          <p:cNvPr id="2107" name="A4 nivel 2 celda"/>
          <p:cNvSpPr/>
          <p:nvPr/>
        </p:nvSpPr>
        <p:spPr>
          <a:xfrm>
            <a:off x="6122724" y="6153146"/>
            <a:ext cx="768437" cy="742950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08" name="A4 nivel 2"/>
          <p:cNvSpPr txBox="1"/>
          <p:nvPr/>
        </p:nvSpPr>
        <p:spPr>
          <a:xfrm>
            <a:off x="6082724" y="6153146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2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0.5%</a:t>
            </a:r>
            <a:endParaRPr lang="es-MX" sz="2250" noProof="0" dirty="0"/>
          </a:p>
        </p:txBody>
      </p:sp>
      <p:sp>
        <p:nvSpPr>
          <p:cNvPr id="2109" name="A4 nivel 3 celda"/>
          <p:cNvSpPr/>
          <p:nvPr/>
        </p:nvSpPr>
        <p:spPr>
          <a:xfrm>
            <a:off x="6122724" y="6913490"/>
            <a:ext cx="768437" cy="742950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10" name="A4 nivel 3"/>
          <p:cNvSpPr txBox="1"/>
          <p:nvPr/>
        </p:nvSpPr>
        <p:spPr>
          <a:xfrm>
            <a:off x="6082724" y="6913490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2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0.5%</a:t>
            </a:r>
            <a:endParaRPr lang="es-MX" sz="2250" noProof="0" dirty="0"/>
          </a:p>
        </p:txBody>
      </p:sp>
      <p:sp>
        <p:nvSpPr>
          <p:cNvPr id="2111" name="A5 clasificación"/>
          <p:cNvSpPr txBox="1"/>
          <p:nvPr/>
        </p:nvSpPr>
        <p:spPr>
          <a:xfrm>
            <a:off x="6910782" y="3657600"/>
            <a:ext cx="848437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02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A5</a:t>
            </a:r>
            <a:endParaRPr lang="es-MX" sz="2025" noProof="0" dirty="0"/>
          </a:p>
        </p:txBody>
      </p:sp>
      <p:sp>
        <p:nvSpPr>
          <p:cNvPr id="2112" name="A5 cashback celda"/>
          <p:cNvSpPr/>
          <p:nvPr/>
        </p:nvSpPr>
        <p:spPr>
          <a:xfrm>
            <a:off x="6950782" y="4057650"/>
            <a:ext cx="768437" cy="914400"/>
          </a:xfrm>
          <a:prstGeom prst="roundRect">
            <a:avLst>
              <a:gd name="adj" fmla="val 7769"/>
            </a:avLst>
          </a:prstGeom>
          <a:solidFill>
            <a:srgbClr val="009803">
              <a:alpha val="21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13" name="A5 cashback"/>
          <p:cNvSpPr txBox="1"/>
          <p:nvPr/>
        </p:nvSpPr>
        <p:spPr>
          <a:xfrm>
            <a:off x="6910782" y="4057650"/>
            <a:ext cx="848437" cy="9525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5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4%</a:t>
            </a:r>
            <a:endParaRPr lang="es-MX" sz="2550" noProof="0" dirty="0"/>
          </a:p>
        </p:txBody>
      </p:sp>
      <p:sp>
        <p:nvSpPr>
          <p:cNvPr id="2114" name="A5 nivel 1 celda"/>
          <p:cNvSpPr/>
          <p:nvPr/>
        </p:nvSpPr>
        <p:spPr>
          <a:xfrm>
            <a:off x="6950782" y="5581652"/>
            <a:ext cx="768437" cy="514350"/>
          </a:xfrm>
          <a:prstGeom prst="roundRect">
            <a:avLst>
              <a:gd name="adj" fmla="val 9259"/>
            </a:avLst>
          </a:prstGeom>
          <a:solidFill>
            <a:srgbClr val="009803">
              <a:alpha val="6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15" name="A5 nivel 1"/>
          <p:cNvSpPr txBox="1"/>
          <p:nvPr/>
        </p:nvSpPr>
        <p:spPr>
          <a:xfrm>
            <a:off x="6910782" y="5581652"/>
            <a:ext cx="848437" cy="5524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1%</a:t>
            </a:r>
            <a:endParaRPr lang="es-MX" sz="2550" noProof="0" dirty="0"/>
          </a:p>
        </p:txBody>
      </p:sp>
      <p:sp>
        <p:nvSpPr>
          <p:cNvPr id="2116" name="A5 nivel 2 celda"/>
          <p:cNvSpPr/>
          <p:nvPr/>
        </p:nvSpPr>
        <p:spPr>
          <a:xfrm>
            <a:off x="6950782" y="6153146"/>
            <a:ext cx="768437" cy="742950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17" name="A5 nivel 2"/>
          <p:cNvSpPr txBox="1"/>
          <p:nvPr/>
        </p:nvSpPr>
        <p:spPr>
          <a:xfrm>
            <a:off x="6910782" y="6153146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2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0.5%</a:t>
            </a:r>
            <a:endParaRPr lang="es-MX" sz="2250" noProof="0" dirty="0"/>
          </a:p>
        </p:txBody>
      </p:sp>
      <p:sp>
        <p:nvSpPr>
          <p:cNvPr id="2118" name="A5 nivel 3 celda"/>
          <p:cNvSpPr/>
          <p:nvPr/>
        </p:nvSpPr>
        <p:spPr>
          <a:xfrm>
            <a:off x="6950782" y="6913490"/>
            <a:ext cx="768437" cy="742950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19" name="A5 nivel 3"/>
          <p:cNvSpPr txBox="1"/>
          <p:nvPr/>
        </p:nvSpPr>
        <p:spPr>
          <a:xfrm>
            <a:off x="6910782" y="6913490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2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0.5%</a:t>
            </a:r>
            <a:endParaRPr lang="es-MX" sz="2250" noProof="0" dirty="0"/>
          </a:p>
        </p:txBody>
      </p:sp>
      <p:sp>
        <p:nvSpPr>
          <p:cNvPr id="2120" name="A6 clasificación"/>
          <p:cNvSpPr txBox="1"/>
          <p:nvPr/>
        </p:nvSpPr>
        <p:spPr>
          <a:xfrm>
            <a:off x="7738840" y="3657600"/>
            <a:ext cx="848437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02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A6</a:t>
            </a:r>
            <a:endParaRPr lang="es-MX" sz="2025" noProof="0" dirty="0"/>
          </a:p>
        </p:txBody>
      </p:sp>
      <p:sp>
        <p:nvSpPr>
          <p:cNvPr id="2121" name="A6 cashback celda"/>
          <p:cNvSpPr/>
          <p:nvPr/>
        </p:nvSpPr>
        <p:spPr>
          <a:xfrm>
            <a:off x="7778840" y="4057650"/>
            <a:ext cx="768437" cy="914400"/>
          </a:xfrm>
          <a:prstGeom prst="roundRect">
            <a:avLst>
              <a:gd name="adj" fmla="val 7769"/>
            </a:avLst>
          </a:prstGeom>
          <a:solidFill>
            <a:srgbClr val="009803">
              <a:alpha val="23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22" name="A6 cashback"/>
          <p:cNvSpPr txBox="1"/>
          <p:nvPr/>
        </p:nvSpPr>
        <p:spPr>
          <a:xfrm>
            <a:off x="7738840" y="4057650"/>
            <a:ext cx="848437" cy="9525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5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5%</a:t>
            </a:r>
            <a:endParaRPr lang="es-MX" sz="2550" noProof="0" dirty="0"/>
          </a:p>
        </p:txBody>
      </p:sp>
      <p:sp>
        <p:nvSpPr>
          <p:cNvPr id="2123" name="A6 nivel 1 celda"/>
          <p:cNvSpPr/>
          <p:nvPr/>
        </p:nvSpPr>
        <p:spPr>
          <a:xfrm>
            <a:off x="7778840" y="5581652"/>
            <a:ext cx="768437" cy="514350"/>
          </a:xfrm>
          <a:prstGeom prst="roundRect">
            <a:avLst>
              <a:gd name="adj" fmla="val 9259"/>
            </a:avLst>
          </a:prstGeom>
          <a:solidFill>
            <a:srgbClr val="009803">
              <a:alpha val="6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24" name="A6 nivel 1"/>
          <p:cNvSpPr txBox="1"/>
          <p:nvPr/>
        </p:nvSpPr>
        <p:spPr>
          <a:xfrm>
            <a:off x="7738840" y="5581652"/>
            <a:ext cx="848437" cy="5524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1%</a:t>
            </a:r>
            <a:endParaRPr lang="es-MX" sz="2550" noProof="0" dirty="0"/>
          </a:p>
        </p:txBody>
      </p:sp>
      <p:sp>
        <p:nvSpPr>
          <p:cNvPr id="2125" name="A6 nivel 2 celda"/>
          <p:cNvSpPr/>
          <p:nvPr/>
        </p:nvSpPr>
        <p:spPr>
          <a:xfrm>
            <a:off x="7778840" y="6153146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6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26" name="A6 nivel 2"/>
          <p:cNvSpPr txBox="1"/>
          <p:nvPr/>
        </p:nvSpPr>
        <p:spPr>
          <a:xfrm>
            <a:off x="7738840" y="6153146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1%</a:t>
            </a:r>
            <a:endParaRPr lang="es-MX" sz="2550" noProof="0" dirty="0"/>
          </a:p>
        </p:txBody>
      </p:sp>
      <p:sp>
        <p:nvSpPr>
          <p:cNvPr id="2127" name="A6 nivel 3 celda"/>
          <p:cNvSpPr/>
          <p:nvPr/>
        </p:nvSpPr>
        <p:spPr>
          <a:xfrm>
            <a:off x="7778840" y="6913490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6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28" name="A6 nivel 3"/>
          <p:cNvSpPr txBox="1"/>
          <p:nvPr/>
        </p:nvSpPr>
        <p:spPr>
          <a:xfrm>
            <a:off x="7738840" y="6913490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1%</a:t>
            </a:r>
            <a:endParaRPr lang="es-MX" sz="2550" noProof="0" dirty="0"/>
          </a:p>
        </p:txBody>
      </p:sp>
      <p:sp>
        <p:nvSpPr>
          <p:cNvPr id="2129" name="A7 clasificación"/>
          <p:cNvSpPr txBox="1"/>
          <p:nvPr/>
        </p:nvSpPr>
        <p:spPr>
          <a:xfrm>
            <a:off x="8566898" y="3657600"/>
            <a:ext cx="848437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02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A7</a:t>
            </a:r>
            <a:endParaRPr lang="es-MX" sz="2025" noProof="0" dirty="0"/>
          </a:p>
        </p:txBody>
      </p:sp>
      <p:sp>
        <p:nvSpPr>
          <p:cNvPr id="2130" name="A7 cashback celda"/>
          <p:cNvSpPr/>
          <p:nvPr/>
        </p:nvSpPr>
        <p:spPr>
          <a:xfrm>
            <a:off x="8606898" y="4057650"/>
            <a:ext cx="768437" cy="914400"/>
          </a:xfrm>
          <a:prstGeom prst="roundRect">
            <a:avLst>
              <a:gd name="adj" fmla="val 7769"/>
            </a:avLst>
          </a:prstGeom>
          <a:solidFill>
            <a:srgbClr val="009803">
              <a:alpha val="26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31" name="A7 cashback"/>
          <p:cNvSpPr txBox="1"/>
          <p:nvPr/>
        </p:nvSpPr>
        <p:spPr>
          <a:xfrm>
            <a:off x="8566898" y="4057650"/>
            <a:ext cx="848437" cy="9525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5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6%</a:t>
            </a:r>
            <a:endParaRPr lang="es-MX" sz="2550" noProof="0" dirty="0"/>
          </a:p>
        </p:txBody>
      </p:sp>
      <p:sp>
        <p:nvSpPr>
          <p:cNvPr id="2132" name="A7 nivel 1 celda"/>
          <p:cNvSpPr/>
          <p:nvPr/>
        </p:nvSpPr>
        <p:spPr>
          <a:xfrm>
            <a:off x="8606898" y="5581652"/>
            <a:ext cx="768437" cy="514350"/>
          </a:xfrm>
          <a:prstGeom prst="roundRect">
            <a:avLst>
              <a:gd name="adj" fmla="val 9259"/>
            </a:avLst>
          </a:prstGeom>
          <a:solidFill>
            <a:srgbClr val="009803">
              <a:alpha val="6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33" name="A7 nivel 1"/>
          <p:cNvSpPr txBox="1"/>
          <p:nvPr/>
        </p:nvSpPr>
        <p:spPr>
          <a:xfrm>
            <a:off x="8566898" y="5581652"/>
            <a:ext cx="848437" cy="5524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1%</a:t>
            </a:r>
            <a:endParaRPr lang="es-MX" sz="2550" noProof="0" dirty="0"/>
          </a:p>
        </p:txBody>
      </p:sp>
      <p:sp>
        <p:nvSpPr>
          <p:cNvPr id="2134" name="A7 nivel 2 celda"/>
          <p:cNvSpPr/>
          <p:nvPr/>
        </p:nvSpPr>
        <p:spPr>
          <a:xfrm>
            <a:off x="8606898" y="6153146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6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35" name="A7 nivel 2"/>
          <p:cNvSpPr txBox="1"/>
          <p:nvPr/>
        </p:nvSpPr>
        <p:spPr>
          <a:xfrm>
            <a:off x="8566898" y="6153146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1%</a:t>
            </a:r>
            <a:endParaRPr lang="es-MX" sz="2550" noProof="0" dirty="0"/>
          </a:p>
        </p:txBody>
      </p:sp>
      <p:sp>
        <p:nvSpPr>
          <p:cNvPr id="2136" name="A7 nivel 3 celda"/>
          <p:cNvSpPr/>
          <p:nvPr/>
        </p:nvSpPr>
        <p:spPr>
          <a:xfrm>
            <a:off x="8606898" y="6913490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6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37" name="A7 nivel 3"/>
          <p:cNvSpPr txBox="1"/>
          <p:nvPr/>
        </p:nvSpPr>
        <p:spPr>
          <a:xfrm>
            <a:off x="8566898" y="6913490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1%</a:t>
            </a:r>
            <a:endParaRPr lang="es-MX" sz="2550" noProof="0" dirty="0"/>
          </a:p>
        </p:txBody>
      </p:sp>
      <p:sp>
        <p:nvSpPr>
          <p:cNvPr id="2138" name="A8 clasificación"/>
          <p:cNvSpPr txBox="1"/>
          <p:nvPr/>
        </p:nvSpPr>
        <p:spPr>
          <a:xfrm>
            <a:off x="9394956" y="3657600"/>
            <a:ext cx="848437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02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A8</a:t>
            </a:r>
            <a:endParaRPr lang="es-MX" sz="2025" noProof="0" dirty="0"/>
          </a:p>
        </p:txBody>
      </p:sp>
      <p:sp>
        <p:nvSpPr>
          <p:cNvPr id="2139" name="A8 cashback celda"/>
          <p:cNvSpPr/>
          <p:nvPr/>
        </p:nvSpPr>
        <p:spPr>
          <a:xfrm>
            <a:off x="9434956" y="4057650"/>
            <a:ext cx="768437" cy="914400"/>
          </a:xfrm>
          <a:prstGeom prst="roundRect">
            <a:avLst>
              <a:gd name="adj" fmla="val 7769"/>
            </a:avLst>
          </a:prstGeom>
          <a:solidFill>
            <a:srgbClr val="009803">
              <a:alpha val="28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40" name="A8 cashback"/>
          <p:cNvSpPr txBox="1"/>
          <p:nvPr/>
        </p:nvSpPr>
        <p:spPr>
          <a:xfrm>
            <a:off x="9394956" y="4057650"/>
            <a:ext cx="848437" cy="9525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5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7%</a:t>
            </a:r>
            <a:endParaRPr lang="es-MX" sz="2550" noProof="0" dirty="0"/>
          </a:p>
        </p:txBody>
      </p:sp>
      <p:sp>
        <p:nvSpPr>
          <p:cNvPr id="2141" name="A8 nivel 1 celda"/>
          <p:cNvSpPr/>
          <p:nvPr/>
        </p:nvSpPr>
        <p:spPr>
          <a:xfrm>
            <a:off x="9434956" y="5581652"/>
            <a:ext cx="768437" cy="514350"/>
          </a:xfrm>
          <a:prstGeom prst="roundRect">
            <a:avLst>
              <a:gd name="adj" fmla="val 9259"/>
            </a:avLst>
          </a:prstGeom>
          <a:solidFill>
            <a:srgbClr val="009803">
              <a:alpha val="6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42" name="A8 nivel 1"/>
          <p:cNvSpPr txBox="1"/>
          <p:nvPr/>
        </p:nvSpPr>
        <p:spPr>
          <a:xfrm>
            <a:off x="9394956" y="5581652"/>
            <a:ext cx="848437" cy="5524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1%</a:t>
            </a:r>
            <a:endParaRPr lang="es-MX" sz="2550" noProof="0" dirty="0"/>
          </a:p>
        </p:txBody>
      </p:sp>
      <p:sp>
        <p:nvSpPr>
          <p:cNvPr id="2143" name="A8 nivel 2 celda"/>
          <p:cNvSpPr/>
          <p:nvPr/>
        </p:nvSpPr>
        <p:spPr>
          <a:xfrm>
            <a:off x="9434956" y="6153146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6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44" name="A8 nivel 2"/>
          <p:cNvSpPr txBox="1"/>
          <p:nvPr/>
        </p:nvSpPr>
        <p:spPr>
          <a:xfrm>
            <a:off x="9394956" y="6153146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1%</a:t>
            </a:r>
            <a:endParaRPr lang="es-MX" sz="2550" noProof="0" dirty="0"/>
          </a:p>
        </p:txBody>
      </p:sp>
      <p:sp>
        <p:nvSpPr>
          <p:cNvPr id="2145" name="A8 nivel 3 celda"/>
          <p:cNvSpPr/>
          <p:nvPr/>
        </p:nvSpPr>
        <p:spPr>
          <a:xfrm>
            <a:off x="9434956" y="6913490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6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46" name="A8 nivel 3"/>
          <p:cNvSpPr txBox="1"/>
          <p:nvPr/>
        </p:nvSpPr>
        <p:spPr>
          <a:xfrm>
            <a:off x="9394956" y="6913490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1%</a:t>
            </a:r>
            <a:endParaRPr lang="es-MX" sz="2550" noProof="0" dirty="0"/>
          </a:p>
        </p:txBody>
      </p:sp>
      <p:sp>
        <p:nvSpPr>
          <p:cNvPr id="2147" name="A9 clasificación"/>
          <p:cNvSpPr txBox="1"/>
          <p:nvPr/>
        </p:nvSpPr>
        <p:spPr>
          <a:xfrm>
            <a:off x="10223014" y="3657600"/>
            <a:ext cx="848437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02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A9</a:t>
            </a:r>
            <a:endParaRPr lang="es-MX" sz="2025" noProof="0" dirty="0"/>
          </a:p>
        </p:txBody>
      </p:sp>
      <p:sp>
        <p:nvSpPr>
          <p:cNvPr id="2148" name="A9 cashback celda"/>
          <p:cNvSpPr/>
          <p:nvPr/>
        </p:nvSpPr>
        <p:spPr>
          <a:xfrm>
            <a:off x="10263014" y="4057650"/>
            <a:ext cx="768437" cy="914400"/>
          </a:xfrm>
          <a:prstGeom prst="roundRect">
            <a:avLst>
              <a:gd name="adj" fmla="val 7769"/>
            </a:avLst>
          </a:prstGeom>
          <a:solidFill>
            <a:srgbClr val="009803">
              <a:alpha val="30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49" name="A9 cashback"/>
          <p:cNvSpPr txBox="1"/>
          <p:nvPr/>
        </p:nvSpPr>
        <p:spPr>
          <a:xfrm>
            <a:off x="10223014" y="4057650"/>
            <a:ext cx="848437" cy="9525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5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8%</a:t>
            </a:r>
            <a:endParaRPr lang="es-MX" sz="2550" noProof="0" dirty="0"/>
          </a:p>
        </p:txBody>
      </p:sp>
      <p:sp>
        <p:nvSpPr>
          <p:cNvPr id="2150" name="A9 nivel 1 celda"/>
          <p:cNvSpPr/>
          <p:nvPr/>
        </p:nvSpPr>
        <p:spPr>
          <a:xfrm>
            <a:off x="10263014" y="5581652"/>
            <a:ext cx="768437" cy="514350"/>
          </a:xfrm>
          <a:prstGeom prst="roundRect">
            <a:avLst>
              <a:gd name="adj" fmla="val 9259"/>
            </a:avLst>
          </a:prstGeom>
          <a:solidFill>
            <a:srgbClr val="009803">
              <a:alpha val="12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51" name="A9 nivel 1"/>
          <p:cNvSpPr txBox="1"/>
          <p:nvPr/>
        </p:nvSpPr>
        <p:spPr>
          <a:xfrm>
            <a:off x="10223014" y="5581652"/>
            <a:ext cx="848437" cy="5524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2%</a:t>
            </a:r>
            <a:endParaRPr lang="es-MX" sz="2550" noProof="0" dirty="0"/>
          </a:p>
        </p:txBody>
      </p:sp>
      <p:sp>
        <p:nvSpPr>
          <p:cNvPr id="2152" name="A9 nivel 2 celda"/>
          <p:cNvSpPr/>
          <p:nvPr/>
        </p:nvSpPr>
        <p:spPr>
          <a:xfrm>
            <a:off x="10263014" y="6153146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6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53" name="A9 nivel 2"/>
          <p:cNvSpPr txBox="1"/>
          <p:nvPr/>
        </p:nvSpPr>
        <p:spPr>
          <a:xfrm>
            <a:off x="10223014" y="6153146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1%</a:t>
            </a:r>
            <a:endParaRPr lang="es-MX" sz="2550" noProof="0" dirty="0"/>
          </a:p>
        </p:txBody>
      </p:sp>
      <p:sp>
        <p:nvSpPr>
          <p:cNvPr id="2154" name="A9 nivel 3 celda"/>
          <p:cNvSpPr/>
          <p:nvPr/>
        </p:nvSpPr>
        <p:spPr>
          <a:xfrm>
            <a:off x="10263014" y="6913490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6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55" name="A9 nivel 3"/>
          <p:cNvSpPr txBox="1"/>
          <p:nvPr/>
        </p:nvSpPr>
        <p:spPr>
          <a:xfrm>
            <a:off x="10223014" y="6913490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1%</a:t>
            </a:r>
            <a:endParaRPr lang="es-MX" sz="2550" noProof="0" dirty="0"/>
          </a:p>
        </p:txBody>
      </p:sp>
      <p:sp>
        <p:nvSpPr>
          <p:cNvPr id="2156" name="A10 clasificación"/>
          <p:cNvSpPr txBox="1"/>
          <p:nvPr/>
        </p:nvSpPr>
        <p:spPr>
          <a:xfrm>
            <a:off x="11051072" y="3657600"/>
            <a:ext cx="848437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02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A10</a:t>
            </a:r>
            <a:endParaRPr lang="es-MX" sz="2025" noProof="0" dirty="0"/>
          </a:p>
        </p:txBody>
      </p:sp>
      <p:sp>
        <p:nvSpPr>
          <p:cNvPr id="2157" name="A10 cashback celda"/>
          <p:cNvSpPr/>
          <p:nvPr/>
        </p:nvSpPr>
        <p:spPr>
          <a:xfrm>
            <a:off x="11091072" y="4057650"/>
            <a:ext cx="768437" cy="914400"/>
          </a:xfrm>
          <a:prstGeom prst="roundRect">
            <a:avLst>
              <a:gd name="adj" fmla="val 7769"/>
            </a:avLst>
          </a:prstGeom>
          <a:solidFill>
            <a:srgbClr val="009803">
              <a:alpha val="33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58" name="A10 cashback"/>
          <p:cNvSpPr txBox="1"/>
          <p:nvPr/>
        </p:nvSpPr>
        <p:spPr>
          <a:xfrm>
            <a:off x="11051072" y="4057650"/>
            <a:ext cx="848437" cy="9525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5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9%</a:t>
            </a:r>
            <a:endParaRPr lang="es-MX" sz="2550" noProof="0" dirty="0"/>
          </a:p>
        </p:txBody>
      </p:sp>
      <p:sp>
        <p:nvSpPr>
          <p:cNvPr id="2159" name="A10 nivel 1 celda"/>
          <p:cNvSpPr/>
          <p:nvPr/>
        </p:nvSpPr>
        <p:spPr>
          <a:xfrm>
            <a:off x="11091072" y="5581652"/>
            <a:ext cx="768437" cy="514350"/>
          </a:xfrm>
          <a:prstGeom prst="roundRect">
            <a:avLst>
              <a:gd name="adj" fmla="val 9259"/>
            </a:avLst>
          </a:prstGeom>
          <a:solidFill>
            <a:srgbClr val="009803">
              <a:alpha val="12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60" name="A10 nivel 1"/>
          <p:cNvSpPr txBox="1"/>
          <p:nvPr/>
        </p:nvSpPr>
        <p:spPr>
          <a:xfrm>
            <a:off x="11051072" y="5581652"/>
            <a:ext cx="848437" cy="5524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2%</a:t>
            </a:r>
            <a:endParaRPr lang="es-MX" sz="2550" noProof="0" dirty="0"/>
          </a:p>
        </p:txBody>
      </p:sp>
      <p:sp>
        <p:nvSpPr>
          <p:cNvPr id="2161" name="A10 nivel 2 celda"/>
          <p:cNvSpPr/>
          <p:nvPr/>
        </p:nvSpPr>
        <p:spPr>
          <a:xfrm>
            <a:off x="11091072" y="6153146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12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62" name="A10 nivel 2"/>
          <p:cNvSpPr txBox="1"/>
          <p:nvPr/>
        </p:nvSpPr>
        <p:spPr>
          <a:xfrm>
            <a:off x="11051072" y="6153146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2%</a:t>
            </a:r>
            <a:endParaRPr lang="es-MX" sz="2550" noProof="0" dirty="0"/>
          </a:p>
        </p:txBody>
      </p:sp>
      <p:sp>
        <p:nvSpPr>
          <p:cNvPr id="2163" name="A10 nivel 3 celda"/>
          <p:cNvSpPr/>
          <p:nvPr/>
        </p:nvSpPr>
        <p:spPr>
          <a:xfrm>
            <a:off x="11091072" y="6913490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6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64" name="A10 nivel 3"/>
          <p:cNvSpPr txBox="1"/>
          <p:nvPr/>
        </p:nvSpPr>
        <p:spPr>
          <a:xfrm>
            <a:off x="11051072" y="6913490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1%</a:t>
            </a:r>
            <a:endParaRPr lang="es-MX" sz="2550" noProof="0" dirty="0"/>
          </a:p>
        </p:txBody>
      </p:sp>
      <p:sp>
        <p:nvSpPr>
          <p:cNvPr id="2165" name="A11 clasificación"/>
          <p:cNvSpPr txBox="1"/>
          <p:nvPr/>
        </p:nvSpPr>
        <p:spPr>
          <a:xfrm>
            <a:off x="11879130" y="3657600"/>
            <a:ext cx="848437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02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A11</a:t>
            </a:r>
            <a:endParaRPr lang="es-MX" sz="2025" noProof="0" dirty="0"/>
          </a:p>
        </p:txBody>
      </p:sp>
      <p:sp>
        <p:nvSpPr>
          <p:cNvPr id="2166" name="A11 cashback celda"/>
          <p:cNvSpPr/>
          <p:nvPr/>
        </p:nvSpPr>
        <p:spPr>
          <a:xfrm>
            <a:off x="11919130" y="4057650"/>
            <a:ext cx="768437" cy="914400"/>
          </a:xfrm>
          <a:prstGeom prst="roundRect">
            <a:avLst>
              <a:gd name="adj" fmla="val 7769"/>
            </a:avLst>
          </a:prstGeom>
          <a:solidFill>
            <a:srgbClr val="009803">
              <a:alpha val="35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67" name="A11 cashback"/>
          <p:cNvSpPr txBox="1"/>
          <p:nvPr/>
        </p:nvSpPr>
        <p:spPr>
          <a:xfrm>
            <a:off x="11879130" y="4057650"/>
            <a:ext cx="848437" cy="9525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5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10%</a:t>
            </a:r>
            <a:endParaRPr lang="es-MX" sz="2550" noProof="0" dirty="0"/>
          </a:p>
        </p:txBody>
      </p:sp>
      <p:sp>
        <p:nvSpPr>
          <p:cNvPr id="2168" name="A11 nivel 1 celda"/>
          <p:cNvSpPr/>
          <p:nvPr/>
        </p:nvSpPr>
        <p:spPr>
          <a:xfrm>
            <a:off x="11919130" y="5581652"/>
            <a:ext cx="768437" cy="514350"/>
          </a:xfrm>
          <a:prstGeom prst="roundRect">
            <a:avLst>
              <a:gd name="adj" fmla="val 9259"/>
            </a:avLst>
          </a:prstGeom>
          <a:solidFill>
            <a:srgbClr val="009803">
              <a:alpha val="18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69" name="A11 nivel 1"/>
          <p:cNvSpPr txBox="1"/>
          <p:nvPr/>
        </p:nvSpPr>
        <p:spPr>
          <a:xfrm>
            <a:off x="11879130" y="5581652"/>
            <a:ext cx="848437" cy="5524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3%</a:t>
            </a:r>
            <a:endParaRPr lang="es-MX" sz="2550" noProof="0" dirty="0"/>
          </a:p>
        </p:txBody>
      </p:sp>
      <p:sp>
        <p:nvSpPr>
          <p:cNvPr id="2170" name="A11 nivel 2 celda"/>
          <p:cNvSpPr/>
          <p:nvPr/>
        </p:nvSpPr>
        <p:spPr>
          <a:xfrm>
            <a:off x="11919130" y="6153146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12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71" name="A11 nivel 2"/>
          <p:cNvSpPr txBox="1"/>
          <p:nvPr/>
        </p:nvSpPr>
        <p:spPr>
          <a:xfrm>
            <a:off x="11879130" y="6153146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2%</a:t>
            </a:r>
            <a:endParaRPr lang="es-MX" sz="2550" noProof="0" dirty="0"/>
          </a:p>
        </p:txBody>
      </p:sp>
      <p:sp>
        <p:nvSpPr>
          <p:cNvPr id="2172" name="A11 nivel 3 celda"/>
          <p:cNvSpPr/>
          <p:nvPr/>
        </p:nvSpPr>
        <p:spPr>
          <a:xfrm>
            <a:off x="11919130" y="6913490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12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73" name="A11 nivel 3"/>
          <p:cNvSpPr txBox="1"/>
          <p:nvPr/>
        </p:nvSpPr>
        <p:spPr>
          <a:xfrm>
            <a:off x="11879130" y="6913490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2%</a:t>
            </a:r>
            <a:endParaRPr lang="es-MX" sz="2550" noProof="0" dirty="0"/>
          </a:p>
        </p:txBody>
      </p:sp>
      <p:sp>
        <p:nvSpPr>
          <p:cNvPr id="2174" name="A12 clasificación"/>
          <p:cNvSpPr txBox="1"/>
          <p:nvPr/>
        </p:nvSpPr>
        <p:spPr>
          <a:xfrm>
            <a:off x="12707188" y="3657600"/>
            <a:ext cx="848437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02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A12</a:t>
            </a:r>
            <a:endParaRPr lang="es-MX" sz="2025" noProof="0" dirty="0"/>
          </a:p>
        </p:txBody>
      </p:sp>
      <p:sp>
        <p:nvSpPr>
          <p:cNvPr id="2175" name="A12 cashback celda"/>
          <p:cNvSpPr/>
          <p:nvPr/>
        </p:nvSpPr>
        <p:spPr>
          <a:xfrm>
            <a:off x="12747188" y="4057650"/>
            <a:ext cx="768437" cy="914400"/>
          </a:xfrm>
          <a:prstGeom prst="roundRect">
            <a:avLst>
              <a:gd name="adj" fmla="val 7769"/>
            </a:avLst>
          </a:prstGeom>
          <a:solidFill>
            <a:srgbClr val="009803">
              <a:alpha val="39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76" name="A12 cashback"/>
          <p:cNvSpPr txBox="1"/>
          <p:nvPr/>
        </p:nvSpPr>
        <p:spPr>
          <a:xfrm>
            <a:off x="12707188" y="4057650"/>
            <a:ext cx="848437" cy="9525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5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12%</a:t>
            </a:r>
            <a:endParaRPr lang="es-MX" sz="2550" noProof="0" dirty="0"/>
          </a:p>
        </p:txBody>
      </p:sp>
      <p:sp>
        <p:nvSpPr>
          <p:cNvPr id="2177" name="A12 nivel 1 celda"/>
          <p:cNvSpPr/>
          <p:nvPr/>
        </p:nvSpPr>
        <p:spPr>
          <a:xfrm>
            <a:off x="12747188" y="5581652"/>
            <a:ext cx="768437" cy="514350"/>
          </a:xfrm>
          <a:prstGeom prst="roundRect">
            <a:avLst>
              <a:gd name="adj" fmla="val 9259"/>
            </a:avLst>
          </a:prstGeom>
          <a:solidFill>
            <a:srgbClr val="009803">
              <a:alpha val="25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78" name="A12 nivel 1"/>
          <p:cNvSpPr txBox="1"/>
          <p:nvPr/>
        </p:nvSpPr>
        <p:spPr>
          <a:xfrm>
            <a:off x="12707188" y="5581652"/>
            <a:ext cx="848437" cy="5524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4%</a:t>
            </a:r>
            <a:endParaRPr lang="es-MX" sz="2550" noProof="0" dirty="0"/>
          </a:p>
        </p:txBody>
      </p:sp>
      <p:sp>
        <p:nvSpPr>
          <p:cNvPr id="2179" name="A12 nivel 2 celda"/>
          <p:cNvSpPr/>
          <p:nvPr/>
        </p:nvSpPr>
        <p:spPr>
          <a:xfrm>
            <a:off x="12747188" y="6153146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18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80" name="A12 nivel 2"/>
          <p:cNvSpPr txBox="1"/>
          <p:nvPr/>
        </p:nvSpPr>
        <p:spPr>
          <a:xfrm>
            <a:off x="12707188" y="6153146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3%</a:t>
            </a:r>
            <a:endParaRPr lang="es-MX" sz="2550" noProof="0" dirty="0"/>
          </a:p>
        </p:txBody>
      </p:sp>
      <p:sp>
        <p:nvSpPr>
          <p:cNvPr id="2181" name="A12 nivel 3 celda"/>
          <p:cNvSpPr/>
          <p:nvPr/>
        </p:nvSpPr>
        <p:spPr>
          <a:xfrm>
            <a:off x="12747188" y="6913490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12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82" name="A12 nivel 3"/>
          <p:cNvSpPr txBox="1"/>
          <p:nvPr/>
        </p:nvSpPr>
        <p:spPr>
          <a:xfrm>
            <a:off x="12707188" y="6913490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2%</a:t>
            </a:r>
            <a:endParaRPr lang="es-MX" sz="2550" noProof="0" dirty="0"/>
          </a:p>
        </p:txBody>
      </p:sp>
      <p:sp>
        <p:nvSpPr>
          <p:cNvPr id="2183" name="A13 clasificación"/>
          <p:cNvSpPr txBox="1"/>
          <p:nvPr/>
        </p:nvSpPr>
        <p:spPr>
          <a:xfrm>
            <a:off x="13535246" y="3657600"/>
            <a:ext cx="848437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02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A13</a:t>
            </a:r>
            <a:endParaRPr lang="es-MX" sz="2025" noProof="0" dirty="0"/>
          </a:p>
        </p:txBody>
      </p:sp>
      <p:sp>
        <p:nvSpPr>
          <p:cNvPr id="2184" name="A13 cashback celda"/>
          <p:cNvSpPr/>
          <p:nvPr/>
        </p:nvSpPr>
        <p:spPr>
          <a:xfrm>
            <a:off x="13575246" y="4057650"/>
            <a:ext cx="768437" cy="914400"/>
          </a:xfrm>
          <a:prstGeom prst="roundRect">
            <a:avLst>
              <a:gd name="adj" fmla="val 7769"/>
            </a:avLst>
          </a:prstGeom>
          <a:solidFill>
            <a:srgbClr val="009803">
              <a:alpha val="44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85" name="A13 cashback"/>
          <p:cNvSpPr txBox="1"/>
          <p:nvPr/>
        </p:nvSpPr>
        <p:spPr>
          <a:xfrm>
            <a:off x="13535246" y="4057650"/>
            <a:ext cx="848437" cy="9525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5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14%</a:t>
            </a:r>
            <a:endParaRPr lang="es-MX" sz="2550" noProof="0" dirty="0"/>
          </a:p>
        </p:txBody>
      </p:sp>
      <p:sp>
        <p:nvSpPr>
          <p:cNvPr id="2186" name="A13 nivel 1 celda"/>
          <p:cNvSpPr/>
          <p:nvPr/>
        </p:nvSpPr>
        <p:spPr>
          <a:xfrm>
            <a:off x="13575246" y="5581652"/>
            <a:ext cx="768437" cy="514350"/>
          </a:xfrm>
          <a:prstGeom prst="roundRect">
            <a:avLst>
              <a:gd name="adj" fmla="val 9259"/>
            </a:avLst>
          </a:prstGeom>
          <a:solidFill>
            <a:srgbClr val="009803">
              <a:alpha val="31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87" name="A13 nivel 1"/>
          <p:cNvSpPr txBox="1"/>
          <p:nvPr/>
        </p:nvSpPr>
        <p:spPr>
          <a:xfrm>
            <a:off x="13535246" y="5581652"/>
            <a:ext cx="848437" cy="5524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5%</a:t>
            </a:r>
            <a:endParaRPr lang="es-MX" sz="2550" noProof="0" dirty="0"/>
          </a:p>
        </p:txBody>
      </p:sp>
      <p:sp>
        <p:nvSpPr>
          <p:cNvPr id="2188" name="A13 nivel 2 celda"/>
          <p:cNvSpPr/>
          <p:nvPr/>
        </p:nvSpPr>
        <p:spPr>
          <a:xfrm>
            <a:off x="13575246" y="6153146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25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89" name="A13 nivel 2"/>
          <p:cNvSpPr txBox="1"/>
          <p:nvPr/>
        </p:nvSpPr>
        <p:spPr>
          <a:xfrm>
            <a:off x="13535246" y="6153146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4%</a:t>
            </a:r>
            <a:endParaRPr lang="es-MX" sz="2550" noProof="0" dirty="0"/>
          </a:p>
        </p:txBody>
      </p:sp>
      <p:sp>
        <p:nvSpPr>
          <p:cNvPr id="2190" name="A13 nivel 3 celda"/>
          <p:cNvSpPr/>
          <p:nvPr/>
        </p:nvSpPr>
        <p:spPr>
          <a:xfrm>
            <a:off x="13575246" y="6913490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18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91" name="A13 nivel 3"/>
          <p:cNvSpPr txBox="1"/>
          <p:nvPr/>
        </p:nvSpPr>
        <p:spPr>
          <a:xfrm>
            <a:off x="13535246" y="6913490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3%</a:t>
            </a:r>
            <a:endParaRPr lang="es-MX" sz="2550" noProof="0" dirty="0"/>
          </a:p>
        </p:txBody>
      </p:sp>
      <p:sp>
        <p:nvSpPr>
          <p:cNvPr id="2192" name="A14 clasificación"/>
          <p:cNvSpPr txBox="1"/>
          <p:nvPr/>
        </p:nvSpPr>
        <p:spPr>
          <a:xfrm>
            <a:off x="14363304" y="3657600"/>
            <a:ext cx="848437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02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A14</a:t>
            </a:r>
            <a:endParaRPr lang="es-MX" sz="2025" noProof="0" dirty="0"/>
          </a:p>
        </p:txBody>
      </p:sp>
      <p:sp>
        <p:nvSpPr>
          <p:cNvPr id="2193" name="A14 cashback celda"/>
          <p:cNvSpPr/>
          <p:nvPr/>
        </p:nvSpPr>
        <p:spPr>
          <a:xfrm>
            <a:off x="14403304" y="4057650"/>
            <a:ext cx="768437" cy="914400"/>
          </a:xfrm>
          <a:prstGeom prst="roundRect">
            <a:avLst>
              <a:gd name="adj" fmla="val 7769"/>
            </a:avLst>
          </a:prstGeom>
          <a:solidFill>
            <a:srgbClr val="009803">
              <a:alpha val="49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94" name="A14 cashback"/>
          <p:cNvSpPr txBox="1"/>
          <p:nvPr/>
        </p:nvSpPr>
        <p:spPr>
          <a:xfrm>
            <a:off x="14363304" y="4057650"/>
            <a:ext cx="848437" cy="9525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51" noProof="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16%</a:t>
            </a:r>
            <a:endParaRPr lang="es-MX" sz="2550" noProof="0" dirty="0"/>
          </a:p>
        </p:txBody>
      </p:sp>
      <p:sp>
        <p:nvSpPr>
          <p:cNvPr id="2195" name="A14 nivel 1 celda"/>
          <p:cNvSpPr/>
          <p:nvPr/>
        </p:nvSpPr>
        <p:spPr>
          <a:xfrm>
            <a:off x="14403304" y="5581652"/>
            <a:ext cx="768437" cy="514350"/>
          </a:xfrm>
          <a:prstGeom prst="roundRect">
            <a:avLst>
              <a:gd name="adj" fmla="val 9259"/>
            </a:avLst>
          </a:prstGeom>
          <a:solidFill>
            <a:srgbClr val="009803">
              <a:alpha val="37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96" name="A14 nivel 1"/>
          <p:cNvSpPr txBox="1"/>
          <p:nvPr/>
        </p:nvSpPr>
        <p:spPr>
          <a:xfrm>
            <a:off x="14363304" y="5581652"/>
            <a:ext cx="848437" cy="5524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6%</a:t>
            </a:r>
            <a:endParaRPr lang="es-MX" sz="2550" noProof="0" dirty="0"/>
          </a:p>
        </p:txBody>
      </p:sp>
      <p:sp>
        <p:nvSpPr>
          <p:cNvPr id="2197" name="A14 nivel 2 celda"/>
          <p:cNvSpPr/>
          <p:nvPr/>
        </p:nvSpPr>
        <p:spPr>
          <a:xfrm>
            <a:off x="14403304" y="6153146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31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198" name="A14 nivel 2"/>
          <p:cNvSpPr txBox="1"/>
          <p:nvPr/>
        </p:nvSpPr>
        <p:spPr>
          <a:xfrm>
            <a:off x="14363304" y="6153146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5%</a:t>
            </a:r>
            <a:endParaRPr lang="es-MX" sz="2550" noProof="0" dirty="0"/>
          </a:p>
        </p:txBody>
      </p:sp>
      <p:sp>
        <p:nvSpPr>
          <p:cNvPr id="2199" name="A14 nivel 3 celda"/>
          <p:cNvSpPr/>
          <p:nvPr/>
        </p:nvSpPr>
        <p:spPr>
          <a:xfrm>
            <a:off x="14403304" y="6913490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25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200" name="A14 nivel 3"/>
          <p:cNvSpPr txBox="1"/>
          <p:nvPr/>
        </p:nvSpPr>
        <p:spPr>
          <a:xfrm>
            <a:off x="14363304" y="6913490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4%</a:t>
            </a:r>
            <a:endParaRPr lang="es-MX" sz="2550" noProof="0" dirty="0"/>
          </a:p>
        </p:txBody>
      </p:sp>
      <p:sp>
        <p:nvSpPr>
          <p:cNvPr id="2201" name="A15 clasificación"/>
          <p:cNvSpPr txBox="1"/>
          <p:nvPr/>
        </p:nvSpPr>
        <p:spPr>
          <a:xfrm>
            <a:off x="15191362" y="3657600"/>
            <a:ext cx="848437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02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A15</a:t>
            </a:r>
            <a:endParaRPr lang="es-MX" sz="2025" noProof="0" dirty="0"/>
          </a:p>
        </p:txBody>
      </p:sp>
      <p:sp>
        <p:nvSpPr>
          <p:cNvPr id="2202" name="A15 cashback celda"/>
          <p:cNvSpPr/>
          <p:nvPr/>
        </p:nvSpPr>
        <p:spPr>
          <a:xfrm>
            <a:off x="15231362" y="4057650"/>
            <a:ext cx="768437" cy="914400"/>
          </a:xfrm>
          <a:prstGeom prst="roundRect">
            <a:avLst>
              <a:gd name="adj" fmla="val 7769"/>
            </a:avLst>
          </a:prstGeom>
          <a:solidFill>
            <a:srgbClr val="009803">
              <a:alpha val="53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203" name="A15 cashback"/>
          <p:cNvSpPr txBox="1"/>
          <p:nvPr/>
        </p:nvSpPr>
        <p:spPr>
          <a:xfrm>
            <a:off x="15191362" y="4057650"/>
            <a:ext cx="848437" cy="9525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51" noProof="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18%</a:t>
            </a:r>
            <a:endParaRPr lang="es-MX" sz="2550" noProof="0" dirty="0"/>
          </a:p>
        </p:txBody>
      </p:sp>
      <p:sp>
        <p:nvSpPr>
          <p:cNvPr id="2204" name="A15 nivel 1 celda"/>
          <p:cNvSpPr/>
          <p:nvPr/>
        </p:nvSpPr>
        <p:spPr>
          <a:xfrm>
            <a:off x="15231362" y="5581652"/>
            <a:ext cx="768437" cy="514350"/>
          </a:xfrm>
          <a:prstGeom prst="roundRect">
            <a:avLst>
              <a:gd name="adj" fmla="val 9259"/>
            </a:avLst>
          </a:prstGeom>
          <a:solidFill>
            <a:srgbClr val="009803">
              <a:alpha val="43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205" name="A15 nivel 1"/>
          <p:cNvSpPr txBox="1"/>
          <p:nvPr/>
        </p:nvSpPr>
        <p:spPr>
          <a:xfrm>
            <a:off x="15191362" y="5581652"/>
            <a:ext cx="848437" cy="5524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7%</a:t>
            </a:r>
            <a:endParaRPr lang="es-MX" sz="2550" noProof="0" dirty="0"/>
          </a:p>
        </p:txBody>
      </p:sp>
      <p:sp>
        <p:nvSpPr>
          <p:cNvPr id="2206" name="A15 nivel 2 celda"/>
          <p:cNvSpPr/>
          <p:nvPr/>
        </p:nvSpPr>
        <p:spPr>
          <a:xfrm>
            <a:off x="15231362" y="6153146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37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207" name="A15 nivel 2"/>
          <p:cNvSpPr txBox="1"/>
          <p:nvPr/>
        </p:nvSpPr>
        <p:spPr>
          <a:xfrm>
            <a:off x="15191362" y="6153146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6%</a:t>
            </a:r>
            <a:endParaRPr lang="es-MX" sz="2550" noProof="0" dirty="0"/>
          </a:p>
        </p:txBody>
      </p:sp>
      <p:sp>
        <p:nvSpPr>
          <p:cNvPr id="2208" name="A15 nivel 3 celda"/>
          <p:cNvSpPr/>
          <p:nvPr/>
        </p:nvSpPr>
        <p:spPr>
          <a:xfrm>
            <a:off x="15231362" y="6913490"/>
            <a:ext cx="768437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31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209" name="A15 nivel 3"/>
          <p:cNvSpPr txBox="1"/>
          <p:nvPr/>
        </p:nvSpPr>
        <p:spPr>
          <a:xfrm>
            <a:off x="15191362" y="6913490"/>
            <a:ext cx="848437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5%</a:t>
            </a:r>
            <a:endParaRPr lang="es-MX" sz="2550" noProof="0" dirty="0"/>
          </a:p>
        </p:txBody>
      </p:sp>
      <p:sp>
        <p:nvSpPr>
          <p:cNvPr id="2210" name="B1 clasificación"/>
          <p:cNvSpPr txBox="1"/>
          <p:nvPr/>
        </p:nvSpPr>
        <p:spPr>
          <a:xfrm>
            <a:off x="16259799" y="3657600"/>
            <a:ext cx="1230000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s-MX" sz="2025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B1</a:t>
            </a:r>
            <a:endParaRPr lang="es-MX" sz="2025" noProof="0" dirty="0"/>
          </a:p>
        </p:txBody>
      </p:sp>
      <p:sp>
        <p:nvSpPr>
          <p:cNvPr id="2211" name="B1 cashback celda"/>
          <p:cNvSpPr/>
          <p:nvPr/>
        </p:nvSpPr>
        <p:spPr>
          <a:xfrm>
            <a:off x="16299799" y="4057650"/>
            <a:ext cx="1150000" cy="914400"/>
          </a:xfrm>
          <a:prstGeom prst="roundRect">
            <a:avLst>
              <a:gd name="adj" fmla="val 7769"/>
            </a:avLst>
          </a:prstGeom>
          <a:solidFill>
            <a:srgbClr val="009803">
              <a:alpha val="23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212" name="B1 cashback"/>
          <p:cNvSpPr txBox="1"/>
          <p:nvPr/>
        </p:nvSpPr>
        <p:spPr>
          <a:xfrm>
            <a:off x="16259799" y="4057650"/>
            <a:ext cx="1230000" cy="9525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5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5%</a:t>
            </a:r>
            <a:endParaRPr lang="es-MX" sz="2550" noProof="0" dirty="0"/>
          </a:p>
        </p:txBody>
      </p:sp>
      <p:sp>
        <p:nvSpPr>
          <p:cNvPr id="2213" name="B1 nivel 1 celda"/>
          <p:cNvSpPr/>
          <p:nvPr/>
        </p:nvSpPr>
        <p:spPr>
          <a:xfrm>
            <a:off x="16299799" y="5581652"/>
            <a:ext cx="1150000" cy="514350"/>
          </a:xfrm>
          <a:prstGeom prst="roundRect">
            <a:avLst>
              <a:gd name="adj" fmla="val 9259"/>
            </a:avLst>
          </a:prstGeom>
          <a:solidFill>
            <a:srgbClr val="009803">
              <a:alpha val="31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214" name="B1 nivel 1"/>
          <p:cNvSpPr txBox="1"/>
          <p:nvPr/>
        </p:nvSpPr>
        <p:spPr>
          <a:xfrm>
            <a:off x="16259799" y="5581652"/>
            <a:ext cx="1230000" cy="5524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5%</a:t>
            </a:r>
            <a:endParaRPr lang="es-MX" sz="2550" noProof="0" dirty="0"/>
          </a:p>
        </p:txBody>
      </p:sp>
      <p:sp>
        <p:nvSpPr>
          <p:cNvPr id="2215" name="B1 nivel 2 celda"/>
          <p:cNvSpPr/>
          <p:nvPr/>
        </p:nvSpPr>
        <p:spPr>
          <a:xfrm>
            <a:off x="16299799" y="6153146"/>
            <a:ext cx="1150000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31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216" name="B1 nivel 2"/>
          <p:cNvSpPr txBox="1"/>
          <p:nvPr/>
        </p:nvSpPr>
        <p:spPr>
          <a:xfrm>
            <a:off x="16259799" y="6153146"/>
            <a:ext cx="1230000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5%</a:t>
            </a:r>
            <a:endParaRPr lang="es-MX" sz="2550" noProof="0" dirty="0"/>
          </a:p>
        </p:txBody>
      </p:sp>
      <p:sp>
        <p:nvSpPr>
          <p:cNvPr id="2217" name="B1 nivel 3 celda"/>
          <p:cNvSpPr/>
          <p:nvPr/>
        </p:nvSpPr>
        <p:spPr>
          <a:xfrm>
            <a:off x="16299799" y="6913490"/>
            <a:ext cx="1150000" cy="742950"/>
          </a:xfrm>
          <a:prstGeom prst="roundRect">
            <a:avLst>
              <a:gd name="adj" fmla="val 9259"/>
            </a:avLst>
          </a:prstGeom>
          <a:solidFill>
            <a:srgbClr val="009803">
              <a:alpha val="31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218" name="B1 nivel 3"/>
          <p:cNvSpPr txBox="1"/>
          <p:nvPr/>
        </p:nvSpPr>
        <p:spPr>
          <a:xfrm>
            <a:off x="16259799" y="6913490"/>
            <a:ext cx="1230000" cy="781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Autofit/>
          </a:bodyPr>
          <a:lstStyle/>
          <a:p>
            <a:pPr marL="0" indent="0" algn="ctr">
              <a:buNone/>
            </a:pPr>
            <a:r>
              <a:rPr lang="es-MX" sz="2550" b="1" kern="0" spc="-3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5%</a:t>
            </a:r>
            <a:endParaRPr lang="es-MX" sz="2550" noProof="0" dirty="0"/>
          </a:p>
        </p:txBody>
      </p:sp>
      <p:sp>
        <p:nvSpPr>
          <p:cNvPr id="2219" name="Nota A1 A2"/>
          <p:cNvSpPr txBox="1"/>
          <p:nvPr/>
        </p:nvSpPr>
        <p:spPr>
          <a:xfrm>
            <a:off x="3638550" y="7700000"/>
            <a:ext cx="9000000" cy="300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s-MX" sz="1500" noProof="0" dirty="0">
                <a:solidFill>
                  <a:srgbClr val="7A8C7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A1 y A2: solo tienda física. En el marketplace, cada producto lleva su clasificación desde A3 (10%).</a:t>
            </a:r>
            <a:endParaRPr lang="es-MX" sz="1500" noProof="0" dirty="0"/>
          </a:p>
        </p:txBody>
      </p:sp>
      <p:sp>
        <p:nvSpPr>
          <p:cNvPr id="177" name="Shape 175"/>
          <p:cNvSpPr/>
          <p:nvPr/>
        </p:nvSpPr>
        <p:spPr>
          <a:xfrm>
            <a:off x="838200" y="8077200"/>
            <a:ext cx="16611600" cy="982414"/>
          </a:xfrm>
          <a:prstGeom prst="rect">
            <a:avLst/>
          </a:prstGeom>
          <a:solidFill>
            <a:srgbClr val="0A2812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178" name="Text 176"/>
          <p:cNvSpPr/>
          <p:nvPr/>
        </p:nvSpPr>
        <p:spPr>
          <a:xfrm>
            <a:off x="1219200" y="8430220"/>
            <a:ext cx="2043604" cy="3143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725" b="1" kern="0" spc="310" noProof="0" dirty="0">
                <a:solidFill>
                  <a:srgbClr val="A8FF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CÓMO SE LEE</a:t>
            </a:r>
            <a:endParaRPr lang="es-MX" sz="1725" noProof="0" dirty="0"/>
          </a:p>
        </p:txBody>
      </p:sp>
      <p:sp>
        <p:nvSpPr>
          <p:cNvPr id="179" name="Text 177"/>
          <p:cNvSpPr/>
          <p:nvPr/>
        </p:nvSpPr>
        <p:spPr>
          <a:xfrm>
            <a:off x="3381821" y="8382000"/>
            <a:ext cx="12378839" cy="4109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5811"/>
              </a:lnSpc>
              <a:buNone/>
            </a:pPr>
            <a:r>
              <a:rPr lang="es-MX" sz="2175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Tu cliente compra </a:t>
            </a:r>
            <a:r>
              <a:rPr lang="es-MX" sz="2175" b="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$1,000 </a:t>
            </a:r>
            <a:r>
              <a:rPr lang="es-MX" sz="2175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 tu negocio </a:t>
            </a:r>
            <a:r>
              <a:rPr lang="es-MX" sz="2175" b="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A11 </a:t>
            </a:r>
            <a:r>
              <a:rPr lang="es-MX" sz="2175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→ recibe </a:t>
            </a:r>
            <a:r>
              <a:rPr lang="es-MX" sz="2175" b="1" noProof="0" dirty="0">
                <a:solidFill>
                  <a:srgbClr val="A8FF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$100 </a:t>
            </a:r>
            <a:r>
              <a:rPr lang="es-MX" sz="2175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(10%), y quien lo invitó gana </a:t>
            </a:r>
            <a:r>
              <a:rPr lang="es-MX" sz="2175" b="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$30 </a:t>
            </a:r>
            <a:r>
              <a:rPr lang="es-MX" sz="2175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(3%).</a:t>
            </a:r>
            <a:endParaRPr lang="es-MX" sz="2175" noProof="0" dirty="0"/>
          </a:p>
        </p:txBody>
      </p:sp>
      <p:sp>
        <p:nvSpPr>
          <p:cNvPr id="181" name="Text 179"/>
          <p:cNvSpPr/>
          <p:nvPr/>
        </p:nvSpPr>
        <p:spPr>
          <a:xfrm>
            <a:off x="17159585" y="9553575"/>
            <a:ext cx="366415" cy="276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s-MX" sz="1500" kern="0" spc="240" noProof="0" dirty="0">
                <a:solidFill>
                  <a:srgbClr val="8A9C8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s-MX" sz="1500" noProof="0" dirty="0"/>
          </a:p>
        </p:txBody>
      </p:sp>
      <p:sp>
        <p:nvSpPr>
          <p:cNvPr id="16" name="Text 23">
            <a:extLst>
              <a:ext uri="{FF2B5EF4-FFF2-40B4-BE49-F238E27FC236}">
                <a16:creationId xmlns:a16="http://schemas.microsoft.com/office/drawing/2014/main" id="{1EF6899C-FFBD-6190-E356-8088C6CFD578}"/>
              </a:ext>
            </a:extLst>
          </p:cNvPr>
          <p:cNvSpPr/>
          <p:nvPr/>
        </p:nvSpPr>
        <p:spPr>
          <a:xfrm>
            <a:off x="990600" y="9405468"/>
            <a:ext cx="4448175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r>
              <a:rPr lang="es-MX" sz="1600" kern="0" spc="240" dirty="0">
                <a:solidFill>
                  <a:srgbClr val="8A9C8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LIMAS.COM.MX </a:t>
            </a:r>
            <a:r>
              <a:rPr lang="es-MX" sz="1600" dirty="0">
                <a:solidFill>
                  <a:srgbClr val="8A9C8E"/>
                </a:solidFill>
              </a:rPr>
              <a:t>| El Mercado Global de México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0600" y="914400"/>
            <a:ext cx="533400" cy="38100"/>
          </a:xfrm>
          <a:prstGeom prst="rect">
            <a:avLst/>
          </a:prstGeom>
          <a:solidFill>
            <a:srgbClr val="009803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3" name="Text 1"/>
          <p:cNvSpPr/>
          <p:nvPr/>
        </p:nvSpPr>
        <p:spPr>
          <a:xfrm>
            <a:off x="1695450" y="800100"/>
            <a:ext cx="7366174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650" b="1" kern="0" spc="363" noProof="0" dirty="0">
                <a:solidFill>
                  <a:srgbClr val="009803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 — EJEMPLOS DE VENTA</a:t>
            </a:r>
            <a:endParaRPr lang="es-MX" sz="1650" noProof="0" dirty="0"/>
          </a:p>
        </p:txBody>
      </p:sp>
      <p:sp>
        <p:nvSpPr>
          <p:cNvPr id="4" name="Text 2"/>
          <p:cNvSpPr/>
          <p:nvPr/>
        </p:nvSpPr>
        <p:spPr>
          <a:xfrm>
            <a:off x="990600" y="1428750"/>
            <a:ext cx="12115800" cy="81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0792"/>
              </a:lnSpc>
              <a:buNone/>
            </a:pPr>
            <a:r>
              <a:rPr lang="es-MX" sz="6000" b="1" kern="0" spc="-180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Cuánto pagas y cuánto recibes</a:t>
            </a:r>
            <a:endParaRPr lang="es-MX" sz="6000" noProof="0" dirty="0"/>
          </a:p>
        </p:txBody>
      </p:sp>
      <p:sp>
        <p:nvSpPr>
          <p:cNvPr id="5" name="Shape 3"/>
          <p:cNvSpPr/>
          <p:nvPr/>
        </p:nvSpPr>
        <p:spPr>
          <a:xfrm>
            <a:off x="990600" y="2701230"/>
            <a:ext cx="7981950" cy="5368230"/>
          </a:xfrm>
          <a:prstGeom prst="rect">
            <a:avLst/>
          </a:prstGeom>
          <a:solidFill>
            <a:srgbClr val="FFFFFF"/>
          </a:solidFill>
          <a:ln/>
          <a:effectLst>
            <a:outerShdw blurRad="476250" dist="22860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sp>
        <p:nvSpPr>
          <p:cNvPr id="6" name="Text 4"/>
          <p:cNvSpPr/>
          <p:nvPr/>
        </p:nvSpPr>
        <p:spPr>
          <a:xfrm>
            <a:off x="1428750" y="3158430"/>
            <a:ext cx="7816215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s-MX" sz="1800" b="1" kern="0" spc="324" noProof="0" dirty="0">
                <a:solidFill>
                  <a:srgbClr val="009803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TIENDA FÍSICA · EFECTIVO</a:t>
            </a:r>
            <a:endParaRPr lang="es-MX" sz="1800" noProof="0" dirty="0"/>
          </a:p>
        </p:txBody>
      </p:sp>
      <p:sp>
        <p:nvSpPr>
          <p:cNvPr id="7" name="Text 5"/>
          <p:cNvSpPr/>
          <p:nvPr/>
        </p:nvSpPr>
        <p:spPr>
          <a:xfrm>
            <a:off x="1428750" y="3691830"/>
            <a:ext cx="7318820" cy="10879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3515"/>
              </a:lnSpc>
              <a:buNone/>
            </a:pPr>
            <a:r>
              <a:rPr lang="es-MX" sz="3900" b="1" kern="0" spc="-98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Vendes $450 en efectivo en A6</a:t>
            </a:r>
            <a:endParaRPr lang="es-MX" sz="3900" noProof="0" dirty="0"/>
          </a:p>
        </p:txBody>
      </p:sp>
      <p:sp>
        <p:nvSpPr>
          <p:cNvPr id="8" name="Text 6"/>
          <p:cNvSpPr/>
          <p:nvPr/>
        </p:nvSpPr>
        <p:spPr>
          <a:xfrm>
            <a:off x="1428750" y="4989314"/>
            <a:ext cx="7816215" cy="4113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s-MX" sz="210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Cobras tú y el jueves pagas tu </a:t>
            </a:r>
            <a:r>
              <a:rPr lang="es-MX" sz="2100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comisión </a:t>
            </a:r>
            <a:r>
              <a:rPr lang="es-MX" sz="2100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 18% más IVA.</a:t>
            </a:r>
            <a:endParaRPr lang="es-MX" sz="2100" noProof="0" dirty="0"/>
          </a:p>
        </p:txBody>
      </p:sp>
      <p:sp>
        <p:nvSpPr>
          <p:cNvPr id="9" name="Shape 7"/>
          <p:cNvSpPr/>
          <p:nvPr/>
        </p:nvSpPr>
        <p:spPr>
          <a:xfrm>
            <a:off x="1428750" y="5648325"/>
            <a:ext cx="7105650" cy="19050"/>
          </a:xfrm>
          <a:prstGeom prst="rect">
            <a:avLst/>
          </a:prstGeom>
          <a:solidFill>
            <a:srgbClr val="E1E9E1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10" name="Text 8"/>
          <p:cNvSpPr/>
          <p:nvPr/>
        </p:nvSpPr>
        <p:spPr>
          <a:xfrm>
            <a:off x="1414822" y="6100205"/>
            <a:ext cx="4887309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2550" b="1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$81.00 + $12.96 de IVA</a:t>
            </a:r>
            <a:endParaRPr lang="es-MX" sz="2550" noProof="0" dirty="0"/>
          </a:p>
        </p:txBody>
      </p:sp>
      <p:sp>
        <p:nvSpPr>
          <p:cNvPr id="11" name="Text 9"/>
          <p:cNvSpPr/>
          <p:nvPr/>
        </p:nvSpPr>
        <p:spPr>
          <a:xfrm>
            <a:off x="1428749" y="7020817"/>
            <a:ext cx="7816215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79012"/>
              </a:lnSpc>
              <a:buNone/>
            </a:pPr>
            <a:r>
              <a:rPr lang="es-MX" sz="4800" b="1" kern="0" spc="-144" noProof="0" dirty="0">
                <a:solidFill>
                  <a:srgbClr val="007A05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Pagas $93.96</a:t>
            </a:r>
            <a:endParaRPr lang="es-MX" sz="4800" noProof="0" dirty="0"/>
          </a:p>
        </p:txBody>
      </p:sp>
      <p:sp>
        <p:nvSpPr>
          <p:cNvPr id="12" name="Shape 10"/>
          <p:cNvSpPr/>
          <p:nvPr/>
        </p:nvSpPr>
        <p:spPr>
          <a:xfrm>
            <a:off x="9315450" y="2701230"/>
            <a:ext cx="7981950" cy="5368230"/>
          </a:xfrm>
          <a:prstGeom prst="rect">
            <a:avLst/>
          </a:prstGeom>
          <a:solidFill>
            <a:srgbClr val="0A2812"/>
          </a:solidFill>
          <a:ln/>
          <a:effectLst>
            <a:outerShdw blurRad="476250" dist="228600" dir="5400000" algn="bl" rotWithShape="0">
              <a:srgbClr val="003C0A">
                <a:alpha val="55000"/>
              </a:srgbClr>
            </a:outerShdw>
          </a:effectLst>
        </p:spPr>
        <p:txBody>
          <a:bodyPr/>
          <a:lstStyle/>
          <a:p>
            <a:endParaRPr lang="es-MX" sz="2400" noProof="0" dirty="0"/>
          </a:p>
        </p:txBody>
      </p:sp>
      <p:sp>
        <p:nvSpPr>
          <p:cNvPr id="13" name="Text 11"/>
          <p:cNvSpPr/>
          <p:nvPr/>
        </p:nvSpPr>
        <p:spPr>
          <a:xfrm>
            <a:off x="9753600" y="3158430"/>
            <a:ext cx="7816215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s-MX" sz="1800" b="1" kern="0" spc="324" noProof="0" dirty="0">
                <a:solidFill>
                  <a:srgbClr val="A8FF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MARKETPLACE · TARJETA</a:t>
            </a:r>
            <a:endParaRPr lang="es-MX" sz="1800" noProof="0" dirty="0"/>
          </a:p>
        </p:txBody>
      </p:sp>
      <p:sp>
        <p:nvSpPr>
          <p:cNvPr id="14" name="Text 12"/>
          <p:cNvSpPr/>
          <p:nvPr/>
        </p:nvSpPr>
        <p:spPr>
          <a:xfrm>
            <a:off x="9753600" y="3691830"/>
            <a:ext cx="7318820" cy="10879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3515"/>
              </a:lnSpc>
              <a:buNone/>
            </a:pPr>
            <a:r>
              <a:rPr lang="es-MX" sz="3900" b="1" kern="0" spc="-98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Vendes $1,160 con tarjeta en A3</a:t>
            </a:r>
            <a:endParaRPr lang="es-MX" sz="3900" noProof="0" dirty="0"/>
          </a:p>
        </p:txBody>
      </p:sp>
      <p:sp>
        <p:nvSpPr>
          <p:cNvPr id="15" name="Text 13"/>
          <p:cNvSpPr/>
          <p:nvPr/>
        </p:nvSpPr>
        <p:spPr>
          <a:xfrm>
            <a:off x="9753600" y="4989314"/>
            <a:ext cx="7318820" cy="7846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s-MX" sz="2100" noProof="0" dirty="0">
                <a:solidFill>
                  <a:srgbClr val="C7D6C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LIMAS cobra y te deposita </a:t>
            </a:r>
            <a:r>
              <a:rPr lang="es-MX" sz="2100" b="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 jueves</a:t>
            </a:r>
            <a:r>
              <a:rPr lang="es-MX" sz="2100" noProof="0" dirty="0">
                <a:solidFill>
                  <a:srgbClr val="C7D6C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.</a:t>
            </a:r>
            <a:endParaRPr lang="es-MX" sz="2100" noProof="0" dirty="0"/>
          </a:p>
        </p:txBody>
      </p:sp>
      <p:sp>
        <p:nvSpPr>
          <p:cNvPr id="16" name="Shape 14"/>
          <p:cNvSpPr/>
          <p:nvPr/>
        </p:nvSpPr>
        <p:spPr>
          <a:xfrm>
            <a:off x="9753600" y="5636445"/>
            <a:ext cx="7105650" cy="19050"/>
          </a:xfrm>
          <a:prstGeom prst="rect">
            <a:avLst/>
          </a:prstGeom>
          <a:solidFill>
            <a:srgbClr val="FFFFFF">
              <a:alpha val="16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17" name="Text 15"/>
          <p:cNvSpPr/>
          <p:nvPr/>
        </p:nvSpPr>
        <p:spPr>
          <a:xfrm>
            <a:off x="9753600" y="6100205"/>
            <a:ext cx="4876800" cy="4476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77500" lnSpcReduction="20000"/>
          </a:bodyPr>
          <a:lstStyle/>
          <a:p>
            <a:pPr marL="0" indent="0" algn="l">
              <a:buNone/>
            </a:pPr>
            <a:r>
              <a:rPr lang="es-MX" sz="2550" b="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$1,160 − $134.56 − $105.00 de retenciones</a:t>
            </a:r>
            <a:endParaRPr lang="es-MX" sz="2550" noProof="0" dirty="0"/>
          </a:p>
        </p:txBody>
      </p:sp>
      <p:sp>
        <p:nvSpPr>
          <p:cNvPr id="18" name="Text 16"/>
          <p:cNvSpPr/>
          <p:nvPr/>
        </p:nvSpPr>
        <p:spPr>
          <a:xfrm>
            <a:off x="9753600" y="7002661"/>
            <a:ext cx="7816215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79012"/>
              </a:lnSpc>
              <a:buNone/>
            </a:pPr>
            <a:r>
              <a:rPr lang="es-MX" sz="4800" b="1" kern="0" spc="-144" noProof="0" dirty="0">
                <a:solidFill>
                  <a:srgbClr val="A8FF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Recibes $920.44</a:t>
            </a:r>
            <a:endParaRPr lang="es-MX" sz="4800" noProof="0" dirty="0"/>
          </a:p>
        </p:txBody>
      </p:sp>
      <p:sp>
        <p:nvSpPr>
          <p:cNvPr id="19" name="Text 17"/>
          <p:cNvSpPr/>
          <p:nvPr/>
        </p:nvSpPr>
        <p:spPr>
          <a:xfrm>
            <a:off x="990600" y="8450461"/>
            <a:ext cx="8162544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9375"/>
              </a:lnSpc>
              <a:buNone/>
            </a:pPr>
            <a:r>
              <a:rPr lang="es-MX" sz="1875" noProof="0" dirty="0">
                <a:solidFill>
                  <a:srgbClr val="5E6F6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*La comisión se calcula sobre el precio de los productos, sin envío, más IVA. En efectivo no hay retenciones.</a:t>
            </a:r>
            <a:endParaRPr lang="es-MX" sz="1875" noProof="0" dirty="0"/>
          </a:p>
        </p:txBody>
      </p:sp>
      <p:sp>
        <p:nvSpPr>
          <p:cNvPr id="20" name="Text 18"/>
          <p:cNvSpPr/>
          <p:nvPr/>
        </p:nvSpPr>
        <p:spPr>
          <a:xfrm>
            <a:off x="9372600" y="8450461"/>
            <a:ext cx="8162544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9375"/>
              </a:lnSpc>
              <a:buNone/>
            </a:pPr>
            <a:r>
              <a:rPr lang="es-MX" sz="1875" noProof="0" dirty="0">
                <a:solidFill>
                  <a:srgbClr val="5E6F6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*Retenciones de ley a plataformas: 2.5% de ISR y 8% de IVA sobre el precio sin IVA ($1,000).</a:t>
            </a:r>
            <a:endParaRPr lang="es-MX" sz="1875" noProof="0" dirty="0"/>
          </a:p>
        </p:txBody>
      </p:sp>
      <p:sp>
        <p:nvSpPr>
          <p:cNvPr id="22" name="Text 20"/>
          <p:cNvSpPr/>
          <p:nvPr/>
        </p:nvSpPr>
        <p:spPr>
          <a:xfrm>
            <a:off x="17004506" y="9515475"/>
            <a:ext cx="369094" cy="276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s-MX" sz="1500" kern="0" spc="240" noProof="0" dirty="0">
                <a:solidFill>
                  <a:srgbClr val="8A9C8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s-MX" sz="1500" noProof="0" dirty="0"/>
          </a:p>
        </p:txBody>
      </p:sp>
      <p:sp>
        <p:nvSpPr>
          <p:cNvPr id="24" name="Text 23">
            <a:extLst>
              <a:ext uri="{FF2B5EF4-FFF2-40B4-BE49-F238E27FC236}">
                <a16:creationId xmlns:a16="http://schemas.microsoft.com/office/drawing/2014/main" id="{9DBFDF91-524B-8502-8BEE-7BBB3688250F}"/>
              </a:ext>
            </a:extLst>
          </p:cNvPr>
          <p:cNvSpPr/>
          <p:nvPr/>
        </p:nvSpPr>
        <p:spPr>
          <a:xfrm>
            <a:off x="990600" y="9405468"/>
            <a:ext cx="4448175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r>
              <a:rPr lang="es-MX" sz="1600" kern="0" spc="240" dirty="0">
                <a:solidFill>
                  <a:srgbClr val="8A9C8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LIMAS.COM.MX </a:t>
            </a:r>
            <a:r>
              <a:rPr lang="es-MX" sz="1600" dirty="0">
                <a:solidFill>
                  <a:srgbClr val="8A9C8E"/>
                </a:solidFill>
              </a:rPr>
              <a:t>| El Mercado Global de México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14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rotWithShape="1">
            <a:gsLst>
              <a:gs pos="0">
                <a:srgbClr val="009803">
                  <a:alpha val="20000"/>
                </a:srgbClr>
              </a:gs>
              <a:gs pos="60000">
                <a:srgbClr val="009803">
                  <a:alpha val="0"/>
                </a:srgbClr>
              </a:gs>
            </a:gsLst>
            <a:path path="circle">
              <a:fillToRect l="15000" t="90000" r="85000" b="10000"/>
            </a:path>
          </a:gra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3" name="Shape 1"/>
          <p:cNvSpPr/>
          <p:nvPr/>
        </p:nvSpPr>
        <p:spPr>
          <a:xfrm>
            <a:off x="990600" y="914400"/>
            <a:ext cx="533400" cy="38100"/>
          </a:xfrm>
          <a:prstGeom prst="rect">
            <a:avLst/>
          </a:prstGeom>
          <a:solidFill>
            <a:srgbClr val="00D11B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4" name="Text 2"/>
          <p:cNvSpPr/>
          <p:nvPr/>
        </p:nvSpPr>
        <p:spPr>
          <a:xfrm>
            <a:off x="1695450" y="800100"/>
            <a:ext cx="384115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650" b="1" kern="0" spc="363" noProof="0" dirty="0">
                <a:solidFill>
                  <a:srgbClr val="00D11B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 — TUS PAGOS</a:t>
            </a:r>
            <a:endParaRPr lang="es-MX" sz="1650" noProof="0" dirty="0"/>
          </a:p>
        </p:txBody>
      </p:sp>
      <p:sp>
        <p:nvSpPr>
          <p:cNvPr id="5" name="Text 3"/>
          <p:cNvSpPr/>
          <p:nvPr/>
        </p:nvSpPr>
        <p:spPr>
          <a:xfrm>
            <a:off x="990600" y="1428750"/>
            <a:ext cx="17937480" cy="81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0792"/>
              </a:lnSpc>
              <a:buNone/>
            </a:pPr>
            <a:r>
              <a:rPr lang="es-MX" sz="6000" b="1" kern="0" spc="-180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Cómo y cuándo cobras</a:t>
            </a:r>
            <a:endParaRPr lang="es-MX" sz="6000" noProof="0" dirty="0"/>
          </a:p>
        </p:txBody>
      </p:sp>
      <p:sp>
        <p:nvSpPr>
          <p:cNvPr id="6" name="Shape 4"/>
          <p:cNvSpPr/>
          <p:nvPr/>
        </p:nvSpPr>
        <p:spPr>
          <a:xfrm>
            <a:off x="990600" y="3542407"/>
            <a:ext cx="8010525" cy="1546622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7" name="Text 5"/>
          <p:cNvSpPr/>
          <p:nvPr/>
        </p:nvSpPr>
        <p:spPr>
          <a:xfrm>
            <a:off x="1371600" y="4119414"/>
            <a:ext cx="425053" cy="4266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4884"/>
              </a:lnSpc>
              <a:buNone/>
            </a:pPr>
            <a:r>
              <a:rPr lang="es-MX" sz="2550" b="1" noProof="0" dirty="0">
                <a:solidFill>
                  <a:srgbClr val="00D11B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01</a:t>
            </a:r>
            <a:endParaRPr lang="es-MX" sz="2550" noProof="0" dirty="0"/>
          </a:p>
        </p:txBody>
      </p:sp>
      <p:sp>
        <p:nvSpPr>
          <p:cNvPr id="8" name="Text 6"/>
          <p:cNvSpPr/>
          <p:nvPr/>
        </p:nvSpPr>
        <p:spPr>
          <a:xfrm>
            <a:off x="2006203" y="3904357"/>
            <a:ext cx="6812340" cy="8608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s-MX" sz="2400" b="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Cada jueves </a:t>
            </a:r>
            <a:r>
              <a:rPr lang="es-MX" sz="2400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te depositamos tus ventas entregadas. ¿Antes? Pago anticipado por $25.</a:t>
            </a:r>
            <a:endParaRPr lang="es-MX" sz="2400" noProof="0" dirty="0"/>
          </a:p>
        </p:txBody>
      </p:sp>
      <p:sp>
        <p:nvSpPr>
          <p:cNvPr id="9" name="Shape 7"/>
          <p:cNvSpPr/>
          <p:nvPr/>
        </p:nvSpPr>
        <p:spPr>
          <a:xfrm>
            <a:off x="9286875" y="3542407"/>
            <a:ext cx="8010525" cy="1546622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10" name="Text 8"/>
          <p:cNvSpPr/>
          <p:nvPr/>
        </p:nvSpPr>
        <p:spPr>
          <a:xfrm>
            <a:off x="9667875" y="4119414"/>
            <a:ext cx="485329" cy="4266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4884"/>
              </a:lnSpc>
              <a:buNone/>
            </a:pPr>
            <a:r>
              <a:rPr lang="es-MX" sz="2550" b="1" noProof="0" dirty="0">
                <a:solidFill>
                  <a:srgbClr val="00D11B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02</a:t>
            </a:r>
            <a:endParaRPr lang="es-MX" sz="2550" noProof="0" dirty="0"/>
          </a:p>
        </p:txBody>
      </p:sp>
      <p:sp>
        <p:nvSpPr>
          <p:cNvPr id="11" name="Text 9"/>
          <p:cNvSpPr/>
          <p:nvPr/>
        </p:nvSpPr>
        <p:spPr>
          <a:xfrm>
            <a:off x="10362754" y="3904357"/>
            <a:ext cx="6750256" cy="8608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s-MX" sz="2400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Envío local con </a:t>
            </a:r>
            <a:r>
              <a:rPr lang="es-MX" sz="2400" b="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tu tarifa</a:t>
            </a:r>
            <a:r>
              <a:rPr lang="es-MX" sz="2400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 (10 km) o nacional por paquetería al costo de la guía.</a:t>
            </a:r>
            <a:endParaRPr lang="es-MX" sz="2400" noProof="0" dirty="0"/>
          </a:p>
        </p:txBody>
      </p:sp>
      <p:sp>
        <p:nvSpPr>
          <p:cNvPr id="12" name="Shape 10"/>
          <p:cNvSpPr/>
          <p:nvPr/>
        </p:nvSpPr>
        <p:spPr>
          <a:xfrm>
            <a:off x="990600" y="5374779"/>
            <a:ext cx="8010525" cy="1546622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13" name="Text 11"/>
          <p:cNvSpPr/>
          <p:nvPr/>
        </p:nvSpPr>
        <p:spPr>
          <a:xfrm>
            <a:off x="1371600" y="5960715"/>
            <a:ext cx="482352" cy="4266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4884"/>
              </a:lnSpc>
              <a:buNone/>
            </a:pPr>
            <a:r>
              <a:rPr lang="es-MX" sz="2550" b="1" noProof="0" dirty="0">
                <a:solidFill>
                  <a:srgbClr val="00D11B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03</a:t>
            </a:r>
            <a:endParaRPr lang="es-MX" sz="2550" noProof="0" dirty="0"/>
          </a:p>
        </p:txBody>
      </p:sp>
      <p:sp>
        <p:nvSpPr>
          <p:cNvPr id="14" name="Text 12"/>
          <p:cNvSpPr/>
          <p:nvPr/>
        </p:nvSpPr>
        <p:spPr>
          <a:xfrm>
            <a:off x="2006203" y="5736729"/>
            <a:ext cx="6812340" cy="8608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s-MX" sz="2400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 efectivo pagas tus comisiones </a:t>
            </a:r>
            <a:r>
              <a:rPr lang="es-MX" sz="2400" b="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cada jueves</a:t>
            </a:r>
            <a:r>
              <a:rPr lang="es-MX" sz="2400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; tope inicial de $1,500 pendientes.</a:t>
            </a:r>
            <a:endParaRPr lang="es-MX" sz="2400" noProof="0" dirty="0"/>
          </a:p>
        </p:txBody>
      </p:sp>
      <p:sp>
        <p:nvSpPr>
          <p:cNvPr id="15" name="Shape 13"/>
          <p:cNvSpPr/>
          <p:nvPr/>
        </p:nvSpPr>
        <p:spPr>
          <a:xfrm>
            <a:off x="9286875" y="5374779"/>
            <a:ext cx="8010525" cy="1546622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16" name="Text 14"/>
          <p:cNvSpPr/>
          <p:nvPr/>
        </p:nvSpPr>
        <p:spPr>
          <a:xfrm>
            <a:off x="9673663" y="5960715"/>
            <a:ext cx="495300" cy="4266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4884"/>
              </a:lnSpc>
              <a:buNone/>
            </a:pPr>
            <a:r>
              <a:rPr lang="es-MX" sz="2550" b="1" noProof="0" dirty="0">
                <a:solidFill>
                  <a:srgbClr val="00D11B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s-MX" sz="2550" noProof="0" dirty="0"/>
          </a:p>
        </p:txBody>
      </p:sp>
      <p:sp>
        <p:nvSpPr>
          <p:cNvPr id="17" name="Text 15"/>
          <p:cNvSpPr/>
          <p:nvPr/>
        </p:nvSpPr>
        <p:spPr>
          <a:xfrm>
            <a:off x="10372725" y="5736729"/>
            <a:ext cx="6739985" cy="8608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s-MX" sz="2400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Puedes vender sin RFC, pero lo necesitas para tu </a:t>
            </a:r>
            <a:r>
              <a:rPr lang="es-MX" sz="2400" b="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primer pago</a:t>
            </a:r>
            <a:r>
              <a:rPr lang="es-MX" sz="2400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.</a:t>
            </a:r>
            <a:endParaRPr lang="es-MX" sz="2400" noProof="0" dirty="0"/>
          </a:p>
        </p:txBody>
      </p:sp>
      <p:sp>
        <p:nvSpPr>
          <p:cNvPr id="18" name="Shape 16"/>
          <p:cNvSpPr/>
          <p:nvPr/>
        </p:nvSpPr>
        <p:spPr>
          <a:xfrm>
            <a:off x="990600" y="8037863"/>
            <a:ext cx="57150" cy="838498"/>
          </a:xfrm>
          <a:prstGeom prst="rect">
            <a:avLst/>
          </a:prstGeom>
          <a:solidFill>
            <a:srgbClr val="A8FF00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19" name="Text 17"/>
          <p:cNvSpPr/>
          <p:nvPr/>
        </p:nvSpPr>
        <p:spPr>
          <a:xfrm>
            <a:off x="1390650" y="8219777"/>
            <a:ext cx="13735050" cy="8765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2872"/>
              </a:lnSpc>
              <a:buNone/>
            </a:pPr>
            <a:r>
              <a:rPr lang="es-MX" sz="2325" noProof="0" dirty="0">
                <a:solidFill>
                  <a:srgbClr val="D6E4D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Sin cuotas, sin inventario obligatorio y sin pagos por adelantado: LIMAS gana solo cuando tú vendes.</a:t>
            </a:r>
            <a:endParaRPr lang="es-MX" sz="2325" noProof="0" dirty="0"/>
          </a:p>
        </p:txBody>
      </p:sp>
      <p:sp>
        <p:nvSpPr>
          <p:cNvPr id="21" name="Text 19"/>
          <p:cNvSpPr/>
          <p:nvPr/>
        </p:nvSpPr>
        <p:spPr>
          <a:xfrm>
            <a:off x="17004506" y="9439275"/>
            <a:ext cx="369094" cy="276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s-MX" sz="1500" kern="0" spc="240" noProof="0" dirty="0">
                <a:solidFill>
                  <a:srgbClr val="6E8A75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s-MX" sz="1500" noProof="0" dirty="0"/>
          </a:p>
        </p:txBody>
      </p:sp>
      <p:sp>
        <p:nvSpPr>
          <p:cNvPr id="23" name="Text 23">
            <a:extLst>
              <a:ext uri="{FF2B5EF4-FFF2-40B4-BE49-F238E27FC236}">
                <a16:creationId xmlns:a16="http://schemas.microsoft.com/office/drawing/2014/main" id="{3B756D0B-CAAB-7D9A-6B98-069D0B1F252F}"/>
              </a:ext>
            </a:extLst>
          </p:cNvPr>
          <p:cNvSpPr/>
          <p:nvPr/>
        </p:nvSpPr>
        <p:spPr>
          <a:xfrm>
            <a:off x="990600" y="9405468"/>
            <a:ext cx="4448175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r>
              <a:rPr lang="es-MX" sz="1600" kern="0" spc="240" dirty="0">
                <a:solidFill>
                  <a:srgbClr val="8A9C8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LIMAS.COM.MX </a:t>
            </a:r>
            <a:r>
              <a:rPr lang="es-MX" sz="1600" dirty="0">
                <a:solidFill>
                  <a:srgbClr val="8A9C8E"/>
                </a:solidFill>
              </a:rPr>
              <a:t>| El Mercado Global de México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0600" y="876300"/>
            <a:ext cx="533400" cy="38100"/>
          </a:xfrm>
          <a:prstGeom prst="rect">
            <a:avLst/>
          </a:prstGeom>
          <a:solidFill>
            <a:srgbClr val="009803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3" name="Text 1"/>
          <p:cNvSpPr/>
          <p:nvPr/>
        </p:nvSpPr>
        <p:spPr>
          <a:xfrm>
            <a:off x="1695450" y="762000"/>
            <a:ext cx="366074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650" b="1" kern="0" spc="363" noProof="0" dirty="0">
                <a:solidFill>
                  <a:srgbClr val="009803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 — YA ESTÁN DENTRO</a:t>
            </a:r>
            <a:endParaRPr lang="es-MX" sz="1650" noProof="0" dirty="0"/>
          </a:p>
        </p:txBody>
      </p:sp>
      <p:sp>
        <p:nvSpPr>
          <p:cNvPr id="4" name="Text 2"/>
          <p:cNvSpPr/>
          <p:nvPr/>
        </p:nvSpPr>
        <p:spPr>
          <a:xfrm>
            <a:off x="990600" y="1295400"/>
            <a:ext cx="9764211" cy="7569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1161"/>
              </a:lnSpc>
              <a:buNone/>
            </a:pPr>
            <a:r>
              <a:rPr lang="es-MX" sz="5550" b="1" kern="0" spc="-166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Puntos de Consumo afiliados</a:t>
            </a:r>
            <a:endParaRPr lang="es-MX" sz="5550" noProof="0" dirty="0"/>
          </a:p>
        </p:txBody>
      </p:sp>
      <p:sp>
        <p:nvSpPr>
          <p:cNvPr id="5" name="Text 3"/>
          <p:cNvSpPr/>
          <p:nvPr/>
        </p:nvSpPr>
        <p:spPr>
          <a:xfrm>
            <a:off x="12915900" y="1014115"/>
            <a:ext cx="4512945" cy="1038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9375"/>
              </a:lnSpc>
              <a:buNone/>
            </a:pPr>
            <a:r>
              <a:rPr lang="es-MX" sz="1875" noProof="0" dirty="0">
                <a:solidFill>
                  <a:srgbClr val="3A514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Refaccionarias, estéticas, panaderías, talleres, viveros y servicios: negocios de barrio que ya reciben clientes por la red.</a:t>
            </a:r>
            <a:endParaRPr lang="es-MX" sz="1875" noProof="0" dirty="0"/>
          </a:p>
        </p:txBody>
      </p:sp>
      <p:sp>
        <p:nvSpPr>
          <p:cNvPr id="6" name="Shape 4"/>
          <p:cNvSpPr/>
          <p:nvPr/>
        </p:nvSpPr>
        <p:spPr>
          <a:xfrm>
            <a:off x="990600" y="2452390"/>
            <a:ext cx="2574875" cy="1986260"/>
          </a:xfrm>
          <a:prstGeom prst="rect">
            <a:avLst/>
          </a:prstGeom>
          <a:solidFill>
            <a:srgbClr val="FFFFFF"/>
          </a:solidFill>
          <a:ln/>
          <a:effectLst>
            <a:outerShdw blurRad="285750" dist="13335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rcRect t="4714" b="4714"/>
          <a:stretch/>
        </p:blipFill>
        <p:spPr>
          <a:xfrm>
            <a:off x="990600" y="2452390"/>
            <a:ext cx="2574875" cy="112395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123950" y="3709690"/>
            <a:ext cx="2385422" cy="3168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7600"/>
              </a:lnSpc>
              <a:buNone/>
            </a:pPr>
            <a:r>
              <a:rPr lang="es-MX" sz="1800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DIRESA Refaccionaria</a:t>
            </a:r>
            <a:endParaRPr lang="es-MX" sz="1800" noProof="0" dirty="0"/>
          </a:p>
        </p:txBody>
      </p:sp>
      <p:sp>
        <p:nvSpPr>
          <p:cNvPr id="9" name="Shape 6"/>
          <p:cNvSpPr/>
          <p:nvPr/>
        </p:nvSpPr>
        <p:spPr>
          <a:xfrm>
            <a:off x="3736925" y="2452390"/>
            <a:ext cx="2574875" cy="1986260"/>
          </a:xfrm>
          <a:prstGeom prst="rect">
            <a:avLst/>
          </a:prstGeom>
          <a:solidFill>
            <a:srgbClr val="FFFFFF"/>
          </a:solidFill>
          <a:ln/>
          <a:effectLst>
            <a:outerShdw blurRad="285750" dist="13335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rcRect t="5421" b="5421"/>
          <a:stretch/>
        </p:blipFill>
        <p:spPr>
          <a:xfrm>
            <a:off x="3736925" y="2452390"/>
            <a:ext cx="2574875" cy="112395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3870275" y="3709690"/>
            <a:ext cx="2385422" cy="5956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7600"/>
              </a:lnSpc>
              <a:buNone/>
            </a:pPr>
            <a:r>
              <a:rPr lang="es-MX" sz="1800" b="1" noProof="0" dirty="0" err="1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EnKasa</a:t>
            </a:r>
            <a:r>
              <a:rPr lang="es-MX" sz="1800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 Detalles para el Hogar</a:t>
            </a:r>
            <a:endParaRPr lang="es-MX" sz="1800" noProof="0" dirty="0"/>
          </a:p>
        </p:txBody>
      </p:sp>
      <p:sp>
        <p:nvSpPr>
          <p:cNvPr id="12" name="Shape 8"/>
          <p:cNvSpPr/>
          <p:nvPr/>
        </p:nvSpPr>
        <p:spPr>
          <a:xfrm>
            <a:off x="6483251" y="2452390"/>
            <a:ext cx="2575024" cy="1986260"/>
          </a:xfrm>
          <a:prstGeom prst="rect">
            <a:avLst/>
          </a:prstGeom>
          <a:solidFill>
            <a:srgbClr val="FFFFFF"/>
          </a:solidFill>
          <a:ln/>
          <a:effectLst>
            <a:outerShdw blurRad="285750" dist="13335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rcRect t="4782" b="4782"/>
          <a:stretch/>
        </p:blipFill>
        <p:spPr>
          <a:xfrm>
            <a:off x="6483251" y="2452390"/>
            <a:ext cx="2575024" cy="112395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6616601" y="3709690"/>
            <a:ext cx="2385575" cy="5956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7600"/>
              </a:lnSpc>
              <a:buNone/>
            </a:pPr>
            <a:r>
              <a:rPr lang="es-MX" sz="1800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Ajonjolí Panadería y Más</a:t>
            </a:r>
            <a:endParaRPr lang="es-MX" sz="1800" noProof="0" dirty="0"/>
          </a:p>
        </p:txBody>
      </p:sp>
      <p:sp>
        <p:nvSpPr>
          <p:cNvPr id="15" name="Shape 10"/>
          <p:cNvSpPr/>
          <p:nvPr/>
        </p:nvSpPr>
        <p:spPr>
          <a:xfrm>
            <a:off x="9229725" y="2452390"/>
            <a:ext cx="2574875" cy="1986260"/>
          </a:xfrm>
          <a:prstGeom prst="rect">
            <a:avLst/>
          </a:prstGeom>
          <a:solidFill>
            <a:srgbClr val="FFFFFF"/>
          </a:solidFill>
          <a:ln/>
          <a:effectLst>
            <a:outerShdw blurRad="285750" dist="13335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rcRect t="5315" b="5315"/>
          <a:stretch/>
        </p:blipFill>
        <p:spPr>
          <a:xfrm>
            <a:off x="9229725" y="2452390"/>
            <a:ext cx="2574875" cy="112395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9363075" y="3709690"/>
            <a:ext cx="2385422" cy="3168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7600"/>
              </a:lnSpc>
              <a:buNone/>
            </a:pPr>
            <a:r>
              <a:rPr lang="es-MX" sz="1800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Estética BEBMA</a:t>
            </a:r>
            <a:endParaRPr lang="es-MX" sz="1800" noProof="0" dirty="0"/>
          </a:p>
        </p:txBody>
      </p:sp>
      <p:sp>
        <p:nvSpPr>
          <p:cNvPr id="18" name="Shape 12"/>
          <p:cNvSpPr/>
          <p:nvPr/>
        </p:nvSpPr>
        <p:spPr>
          <a:xfrm>
            <a:off x="11976050" y="2452390"/>
            <a:ext cx="2574875" cy="1986260"/>
          </a:xfrm>
          <a:prstGeom prst="rect">
            <a:avLst/>
          </a:prstGeom>
          <a:solidFill>
            <a:srgbClr val="FFFFFF"/>
          </a:solidFill>
          <a:ln/>
          <a:effectLst>
            <a:outerShdw blurRad="285750" dist="13335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rcRect t="5630" b="5630"/>
          <a:stretch/>
        </p:blipFill>
        <p:spPr>
          <a:xfrm>
            <a:off x="11976050" y="2452390"/>
            <a:ext cx="2574875" cy="1123950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12109400" y="3709690"/>
            <a:ext cx="2385422" cy="3168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7600"/>
              </a:lnSpc>
              <a:buNone/>
            </a:pPr>
            <a:r>
              <a:rPr lang="es-MX" sz="1800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Carrillo Videojuegos</a:t>
            </a:r>
            <a:endParaRPr lang="es-MX" sz="1800" noProof="0" dirty="0"/>
          </a:p>
        </p:txBody>
      </p:sp>
      <p:sp>
        <p:nvSpPr>
          <p:cNvPr id="21" name="Shape 14"/>
          <p:cNvSpPr/>
          <p:nvPr/>
        </p:nvSpPr>
        <p:spPr>
          <a:xfrm>
            <a:off x="14722376" y="2452390"/>
            <a:ext cx="2575024" cy="1986260"/>
          </a:xfrm>
          <a:prstGeom prst="rect">
            <a:avLst/>
          </a:prstGeom>
          <a:solidFill>
            <a:srgbClr val="FFFFFF"/>
          </a:solidFill>
          <a:ln/>
          <a:effectLst>
            <a:outerShdw blurRad="285750" dist="13335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8"/>
          <a:srcRect t="4976" b="4976"/>
          <a:stretch/>
        </p:blipFill>
        <p:spPr>
          <a:xfrm>
            <a:off x="14722376" y="2452390"/>
            <a:ext cx="2575024" cy="1123950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14855726" y="3709690"/>
            <a:ext cx="2385575" cy="5956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7600"/>
              </a:lnSpc>
              <a:buNone/>
            </a:pPr>
            <a:r>
              <a:rPr lang="es-MX" sz="1800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Carrillo Novedades Electrónicas</a:t>
            </a:r>
            <a:endParaRPr lang="es-MX" sz="1800" noProof="0" dirty="0"/>
          </a:p>
        </p:txBody>
      </p:sp>
      <p:sp>
        <p:nvSpPr>
          <p:cNvPr id="24" name="Shape 16"/>
          <p:cNvSpPr/>
          <p:nvPr/>
        </p:nvSpPr>
        <p:spPr>
          <a:xfrm>
            <a:off x="990600" y="4610100"/>
            <a:ext cx="2574875" cy="1986260"/>
          </a:xfrm>
          <a:prstGeom prst="rect">
            <a:avLst/>
          </a:prstGeom>
          <a:solidFill>
            <a:srgbClr val="FFFFFF"/>
          </a:solidFill>
          <a:ln/>
          <a:effectLst>
            <a:outerShdw blurRad="285750" dist="13335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25" name="Image 6" descr="preencoded.png"/>
          <p:cNvPicPr>
            <a:picLocks noChangeAspect="1"/>
          </p:cNvPicPr>
          <p:nvPr/>
        </p:nvPicPr>
        <p:blipFill>
          <a:blip r:embed="rId9"/>
          <a:srcRect t="4844" b="4844"/>
          <a:stretch/>
        </p:blipFill>
        <p:spPr>
          <a:xfrm>
            <a:off x="990600" y="4610100"/>
            <a:ext cx="2574875" cy="1123950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1123950" y="5867400"/>
            <a:ext cx="2385422" cy="5956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7600"/>
              </a:lnSpc>
              <a:buNone/>
            </a:pPr>
            <a:r>
              <a:rPr lang="es-MX" sz="1800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 KCH Servicios Integrales</a:t>
            </a:r>
            <a:endParaRPr lang="es-MX" sz="1800" noProof="0" dirty="0"/>
          </a:p>
        </p:txBody>
      </p:sp>
      <p:sp>
        <p:nvSpPr>
          <p:cNvPr id="27" name="Shape 18"/>
          <p:cNvSpPr/>
          <p:nvPr/>
        </p:nvSpPr>
        <p:spPr>
          <a:xfrm>
            <a:off x="3736925" y="4610100"/>
            <a:ext cx="2574875" cy="1986260"/>
          </a:xfrm>
          <a:prstGeom prst="rect">
            <a:avLst/>
          </a:prstGeom>
          <a:solidFill>
            <a:srgbClr val="FFFFFF"/>
          </a:solidFill>
          <a:ln/>
          <a:effectLst>
            <a:outerShdw blurRad="285750" dist="13335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28" name="Image 7" descr="preencoded.png"/>
          <p:cNvPicPr>
            <a:picLocks noChangeAspect="1"/>
          </p:cNvPicPr>
          <p:nvPr/>
        </p:nvPicPr>
        <p:blipFill>
          <a:blip r:embed="rId10"/>
          <a:srcRect t="19206" b="19206"/>
          <a:stretch/>
        </p:blipFill>
        <p:spPr>
          <a:xfrm>
            <a:off x="3736925" y="4610100"/>
            <a:ext cx="2574875" cy="1123950"/>
          </a:xfrm>
          <a:prstGeom prst="rect">
            <a:avLst/>
          </a:prstGeom>
        </p:spPr>
      </p:pic>
      <p:sp>
        <p:nvSpPr>
          <p:cNvPr id="29" name="Text 19"/>
          <p:cNvSpPr/>
          <p:nvPr/>
        </p:nvSpPr>
        <p:spPr>
          <a:xfrm>
            <a:off x="3870275" y="5867400"/>
            <a:ext cx="2385422" cy="5956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7600"/>
              </a:lnSpc>
              <a:buNone/>
            </a:pPr>
            <a:r>
              <a:rPr lang="es-MX" sz="1800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Soto Servicio Automotriz</a:t>
            </a:r>
            <a:endParaRPr lang="es-MX" sz="1800" noProof="0" dirty="0"/>
          </a:p>
        </p:txBody>
      </p:sp>
      <p:sp>
        <p:nvSpPr>
          <p:cNvPr id="30" name="Shape 20"/>
          <p:cNvSpPr/>
          <p:nvPr/>
        </p:nvSpPr>
        <p:spPr>
          <a:xfrm>
            <a:off x="6483251" y="4610100"/>
            <a:ext cx="2575024" cy="1986260"/>
          </a:xfrm>
          <a:prstGeom prst="rect">
            <a:avLst/>
          </a:prstGeom>
          <a:solidFill>
            <a:srgbClr val="FFFFFF"/>
          </a:solidFill>
          <a:ln/>
          <a:effectLst>
            <a:outerShdw blurRad="285750" dist="13335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31" name="Image 8" descr="preencoded.png"/>
          <p:cNvPicPr>
            <a:picLocks noChangeAspect="1"/>
          </p:cNvPicPr>
          <p:nvPr/>
        </p:nvPicPr>
        <p:blipFill>
          <a:blip r:embed="rId11"/>
          <a:srcRect t="4944" b="4944"/>
          <a:stretch/>
        </p:blipFill>
        <p:spPr>
          <a:xfrm>
            <a:off x="6483251" y="4610100"/>
            <a:ext cx="2575024" cy="1123950"/>
          </a:xfrm>
          <a:prstGeom prst="rect">
            <a:avLst/>
          </a:prstGeom>
        </p:spPr>
      </p:pic>
      <p:sp>
        <p:nvSpPr>
          <p:cNvPr id="32" name="Text 21"/>
          <p:cNvSpPr/>
          <p:nvPr/>
        </p:nvSpPr>
        <p:spPr>
          <a:xfrm>
            <a:off x="6616601" y="5867400"/>
            <a:ext cx="2385575" cy="3168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7600"/>
              </a:lnSpc>
              <a:buNone/>
            </a:pPr>
            <a:r>
              <a:rPr lang="es-MX" sz="1800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Chocolatería Lety</a:t>
            </a:r>
            <a:endParaRPr lang="es-MX" sz="1800" noProof="0" dirty="0"/>
          </a:p>
        </p:txBody>
      </p:sp>
      <p:sp>
        <p:nvSpPr>
          <p:cNvPr id="33" name="Shape 22"/>
          <p:cNvSpPr/>
          <p:nvPr/>
        </p:nvSpPr>
        <p:spPr>
          <a:xfrm>
            <a:off x="9229725" y="4610100"/>
            <a:ext cx="2574875" cy="1986260"/>
          </a:xfrm>
          <a:prstGeom prst="rect">
            <a:avLst/>
          </a:prstGeom>
          <a:solidFill>
            <a:srgbClr val="FFFFFF"/>
          </a:solidFill>
          <a:ln/>
          <a:effectLst>
            <a:outerShdw blurRad="285750" dist="13335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34" name="Image 9" descr="preencoded.png"/>
          <p:cNvPicPr>
            <a:picLocks noChangeAspect="1"/>
          </p:cNvPicPr>
          <p:nvPr/>
        </p:nvPicPr>
        <p:blipFill>
          <a:blip r:embed="rId12"/>
          <a:srcRect t="5484" b="5484"/>
          <a:stretch/>
        </p:blipFill>
        <p:spPr>
          <a:xfrm>
            <a:off x="9229725" y="4610100"/>
            <a:ext cx="2574875" cy="1123950"/>
          </a:xfrm>
          <a:prstGeom prst="rect">
            <a:avLst/>
          </a:prstGeom>
        </p:spPr>
      </p:pic>
      <p:sp>
        <p:nvSpPr>
          <p:cNvPr id="35" name="Text 23"/>
          <p:cNvSpPr/>
          <p:nvPr/>
        </p:nvSpPr>
        <p:spPr>
          <a:xfrm>
            <a:off x="9363075" y="5867400"/>
            <a:ext cx="2385422" cy="3168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7600"/>
              </a:lnSpc>
              <a:buNone/>
            </a:pPr>
            <a:r>
              <a:rPr lang="es-MX" sz="1800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Jardín</a:t>
            </a:r>
            <a:endParaRPr lang="es-MX" sz="1800" noProof="0" dirty="0"/>
          </a:p>
        </p:txBody>
      </p:sp>
      <p:sp>
        <p:nvSpPr>
          <p:cNvPr id="36" name="Shape 24"/>
          <p:cNvSpPr/>
          <p:nvPr/>
        </p:nvSpPr>
        <p:spPr>
          <a:xfrm>
            <a:off x="11976050" y="4610100"/>
            <a:ext cx="2574875" cy="1986260"/>
          </a:xfrm>
          <a:prstGeom prst="rect">
            <a:avLst/>
          </a:prstGeom>
          <a:solidFill>
            <a:srgbClr val="FFFFFF"/>
          </a:solidFill>
          <a:ln/>
          <a:effectLst>
            <a:outerShdw blurRad="285750" dist="13335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37" name="Image 10" descr="preencoded.png"/>
          <p:cNvPicPr>
            <a:picLocks noChangeAspect="1"/>
          </p:cNvPicPr>
          <p:nvPr/>
        </p:nvPicPr>
        <p:blipFill>
          <a:blip r:embed="rId13"/>
          <a:srcRect t="5230" b="5230"/>
          <a:stretch/>
        </p:blipFill>
        <p:spPr>
          <a:xfrm>
            <a:off x="11976050" y="4610100"/>
            <a:ext cx="2574875" cy="1123950"/>
          </a:xfrm>
          <a:prstGeom prst="rect">
            <a:avLst/>
          </a:prstGeom>
        </p:spPr>
      </p:pic>
      <p:sp>
        <p:nvSpPr>
          <p:cNvPr id="38" name="Text 25"/>
          <p:cNvSpPr/>
          <p:nvPr/>
        </p:nvSpPr>
        <p:spPr>
          <a:xfrm>
            <a:off x="12109400" y="5867400"/>
            <a:ext cx="2385422" cy="3168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7600"/>
              </a:lnSpc>
              <a:buNone/>
            </a:pPr>
            <a:r>
              <a:rPr lang="es-MX" sz="1800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Lúa Piercings </a:t>
            </a:r>
            <a:r>
              <a:rPr lang="es-MX" sz="1800" b="1" noProof="0" dirty="0" err="1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Trendy</a:t>
            </a:r>
            <a:endParaRPr lang="es-MX" sz="1800" noProof="0" dirty="0"/>
          </a:p>
        </p:txBody>
      </p:sp>
      <p:sp>
        <p:nvSpPr>
          <p:cNvPr id="39" name="Shape 26"/>
          <p:cNvSpPr/>
          <p:nvPr/>
        </p:nvSpPr>
        <p:spPr>
          <a:xfrm>
            <a:off x="14722376" y="4610100"/>
            <a:ext cx="2575024" cy="1986260"/>
          </a:xfrm>
          <a:prstGeom prst="rect">
            <a:avLst/>
          </a:prstGeom>
          <a:solidFill>
            <a:srgbClr val="FFFFFF"/>
          </a:solidFill>
          <a:ln/>
          <a:effectLst>
            <a:outerShdw blurRad="285750" dist="13335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40" name="Image 11" descr="preencoded.png"/>
          <p:cNvPicPr>
            <a:picLocks noChangeAspect="1"/>
          </p:cNvPicPr>
          <p:nvPr/>
        </p:nvPicPr>
        <p:blipFill>
          <a:blip r:embed="rId14"/>
          <a:srcRect t="5360" b="5360"/>
          <a:stretch/>
        </p:blipFill>
        <p:spPr>
          <a:xfrm>
            <a:off x="14722376" y="4610100"/>
            <a:ext cx="2575024" cy="1123950"/>
          </a:xfrm>
          <a:prstGeom prst="rect">
            <a:avLst/>
          </a:prstGeom>
        </p:spPr>
      </p:pic>
      <p:sp>
        <p:nvSpPr>
          <p:cNvPr id="41" name="Text 27"/>
          <p:cNvSpPr/>
          <p:nvPr/>
        </p:nvSpPr>
        <p:spPr>
          <a:xfrm>
            <a:off x="14855726" y="5867400"/>
            <a:ext cx="2385575" cy="3168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7600"/>
              </a:lnSpc>
              <a:buNone/>
            </a:pPr>
            <a:r>
              <a:rPr lang="es-MX" sz="1800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RUAH-IMA</a:t>
            </a:r>
            <a:endParaRPr lang="es-MX" sz="1800" noProof="0" dirty="0"/>
          </a:p>
        </p:txBody>
      </p:sp>
      <p:sp>
        <p:nvSpPr>
          <p:cNvPr id="42" name="Shape 28"/>
          <p:cNvSpPr/>
          <p:nvPr/>
        </p:nvSpPr>
        <p:spPr>
          <a:xfrm>
            <a:off x="990600" y="6767810"/>
            <a:ext cx="2574875" cy="1986260"/>
          </a:xfrm>
          <a:prstGeom prst="rect">
            <a:avLst/>
          </a:prstGeom>
          <a:solidFill>
            <a:srgbClr val="FFFFFF"/>
          </a:solidFill>
          <a:ln/>
          <a:effectLst>
            <a:outerShdw blurRad="285750" dist="13335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43" name="Image 12" descr="preencoded.png"/>
          <p:cNvPicPr>
            <a:picLocks noChangeAspect="1"/>
          </p:cNvPicPr>
          <p:nvPr/>
        </p:nvPicPr>
        <p:blipFill>
          <a:blip r:embed="rId15"/>
          <a:srcRect t="5262" b="5262"/>
          <a:stretch/>
        </p:blipFill>
        <p:spPr>
          <a:xfrm>
            <a:off x="990600" y="6767810"/>
            <a:ext cx="2574875" cy="1123950"/>
          </a:xfrm>
          <a:prstGeom prst="rect">
            <a:avLst/>
          </a:prstGeom>
        </p:spPr>
      </p:pic>
      <p:sp>
        <p:nvSpPr>
          <p:cNvPr id="44" name="Text 29"/>
          <p:cNvSpPr/>
          <p:nvPr/>
        </p:nvSpPr>
        <p:spPr>
          <a:xfrm>
            <a:off x="1123950" y="8025110"/>
            <a:ext cx="2385422" cy="5956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7600"/>
              </a:lnSpc>
              <a:buNone/>
            </a:pPr>
            <a:r>
              <a:rPr lang="es-MX" sz="1800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Multi-Productos </a:t>
            </a:r>
            <a:r>
              <a:rPr lang="es-MX" sz="1800" b="1" noProof="0" dirty="0" err="1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Plennia</a:t>
            </a:r>
            <a:endParaRPr lang="es-MX" sz="1800" noProof="0" dirty="0"/>
          </a:p>
        </p:txBody>
      </p:sp>
      <p:sp>
        <p:nvSpPr>
          <p:cNvPr id="45" name="Shape 30"/>
          <p:cNvSpPr/>
          <p:nvPr/>
        </p:nvSpPr>
        <p:spPr>
          <a:xfrm>
            <a:off x="3736925" y="6767810"/>
            <a:ext cx="2574875" cy="1986260"/>
          </a:xfrm>
          <a:prstGeom prst="rect">
            <a:avLst/>
          </a:prstGeom>
          <a:solidFill>
            <a:srgbClr val="FFFFFF"/>
          </a:solidFill>
          <a:ln/>
          <a:effectLst>
            <a:outerShdw blurRad="285750" dist="13335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46" name="Image 13" descr="preencoded.png"/>
          <p:cNvPicPr>
            <a:picLocks noChangeAspect="1"/>
          </p:cNvPicPr>
          <p:nvPr/>
        </p:nvPicPr>
        <p:blipFill>
          <a:blip r:embed="rId16"/>
          <a:srcRect t="6349" b="6349"/>
          <a:stretch/>
        </p:blipFill>
        <p:spPr>
          <a:xfrm>
            <a:off x="3736925" y="6767810"/>
            <a:ext cx="2574875" cy="1123950"/>
          </a:xfrm>
          <a:prstGeom prst="rect">
            <a:avLst/>
          </a:prstGeom>
        </p:spPr>
      </p:pic>
      <p:sp>
        <p:nvSpPr>
          <p:cNvPr id="47" name="Text 31"/>
          <p:cNvSpPr/>
          <p:nvPr/>
        </p:nvSpPr>
        <p:spPr>
          <a:xfrm>
            <a:off x="3870275" y="8025110"/>
            <a:ext cx="2385422" cy="3168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7600"/>
              </a:lnSpc>
              <a:buNone/>
            </a:pPr>
            <a:r>
              <a:rPr lang="es-MX" sz="1800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Red Natura</a:t>
            </a:r>
            <a:endParaRPr lang="es-MX" sz="1800" noProof="0" dirty="0"/>
          </a:p>
        </p:txBody>
      </p:sp>
      <p:sp>
        <p:nvSpPr>
          <p:cNvPr id="48" name="Shape 32"/>
          <p:cNvSpPr/>
          <p:nvPr/>
        </p:nvSpPr>
        <p:spPr>
          <a:xfrm>
            <a:off x="6483251" y="6767810"/>
            <a:ext cx="2575024" cy="1986260"/>
          </a:xfrm>
          <a:prstGeom prst="rect">
            <a:avLst/>
          </a:prstGeom>
          <a:solidFill>
            <a:srgbClr val="FFFFFF"/>
          </a:solidFill>
          <a:ln/>
          <a:effectLst>
            <a:outerShdw blurRad="285750" dist="13335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49" name="Image 14" descr="preencoded.png"/>
          <p:cNvPicPr>
            <a:picLocks noChangeAspect="1"/>
          </p:cNvPicPr>
          <p:nvPr/>
        </p:nvPicPr>
        <p:blipFill>
          <a:blip r:embed="rId17"/>
          <a:srcRect t="5915" b="5915"/>
          <a:stretch/>
        </p:blipFill>
        <p:spPr>
          <a:xfrm>
            <a:off x="6483251" y="6767810"/>
            <a:ext cx="2575024" cy="1123950"/>
          </a:xfrm>
          <a:prstGeom prst="rect">
            <a:avLst/>
          </a:prstGeom>
        </p:spPr>
      </p:pic>
      <p:sp>
        <p:nvSpPr>
          <p:cNvPr id="50" name="Text 33"/>
          <p:cNvSpPr/>
          <p:nvPr/>
        </p:nvSpPr>
        <p:spPr>
          <a:xfrm>
            <a:off x="6616601" y="8025110"/>
            <a:ext cx="2385575" cy="3168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7600"/>
              </a:lnSpc>
              <a:buNone/>
            </a:pPr>
            <a:r>
              <a:rPr lang="es-MX" sz="1800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Finca Madero</a:t>
            </a:r>
            <a:endParaRPr lang="es-MX" sz="1800" noProof="0" dirty="0"/>
          </a:p>
        </p:txBody>
      </p:sp>
      <p:sp>
        <p:nvSpPr>
          <p:cNvPr id="51" name="Shape 34"/>
          <p:cNvSpPr/>
          <p:nvPr/>
        </p:nvSpPr>
        <p:spPr>
          <a:xfrm>
            <a:off x="9229725" y="6767810"/>
            <a:ext cx="2574875" cy="1986260"/>
          </a:xfrm>
          <a:prstGeom prst="rect">
            <a:avLst/>
          </a:prstGeom>
          <a:solidFill>
            <a:srgbClr val="FFFFFF"/>
          </a:solidFill>
          <a:ln/>
          <a:effectLst>
            <a:outerShdw blurRad="285750" dist="13335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52" name="Image 15" descr="preencoded.png"/>
          <p:cNvPicPr>
            <a:picLocks noChangeAspect="1"/>
          </p:cNvPicPr>
          <p:nvPr/>
        </p:nvPicPr>
        <p:blipFill>
          <a:blip r:embed="rId18"/>
          <a:srcRect t="6349" b="6349"/>
          <a:stretch/>
        </p:blipFill>
        <p:spPr>
          <a:xfrm>
            <a:off x="9229725" y="6767810"/>
            <a:ext cx="2574875" cy="1123950"/>
          </a:xfrm>
          <a:prstGeom prst="rect">
            <a:avLst/>
          </a:prstGeom>
        </p:spPr>
      </p:pic>
      <p:sp>
        <p:nvSpPr>
          <p:cNvPr id="53" name="Text 35"/>
          <p:cNvSpPr/>
          <p:nvPr/>
        </p:nvSpPr>
        <p:spPr>
          <a:xfrm>
            <a:off x="9363075" y="8025110"/>
            <a:ext cx="2385422" cy="5956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7600"/>
              </a:lnSpc>
              <a:buNone/>
            </a:pPr>
            <a:r>
              <a:rPr lang="es-MX" sz="1800" b="1" noProof="0" dirty="0" err="1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Antakarana</a:t>
            </a:r>
            <a:r>
              <a:rPr lang="es-MX" sz="1800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 NN </a:t>
            </a:r>
            <a:r>
              <a:rPr lang="es-MX" sz="1800" b="1" noProof="0" dirty="0" err="1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Protect</a:t>
            </a:r>
            <a:endParaRPr lang="es-MX" sz="1800" noProof="0" dirty="0"/>
          </a:p>
        </p:txBody>
      </p:sp>
      <p:sp>
        <p:nvSpPr>
          <p:cNvPr id="54" name="Shape 36"/>
          <p:cNvSpPr/>
          <p:nvPr/>
        </p:nvSpPr>
        <p:spPr>
          <a:xfrm>
            <a:off x="11976050" y="6767810"/>
            <a:ext cx="2574875" cy="1986260"/>
          </a:xfrm>
          <a:prstGeom prst="rect">
            <a:avLst/>
          </a:prstGeom>
          <a:solidFill>
            <a:srgbClr val="FFFFFF"/>
          </a:solidFill>
          <a:ln/>
          <a:effectLst>
            <a:outerShdw blurRad="285750" dist="133350" dir="5400000" algn="bl" rotWithShape="0">
              <a:srgbClr val="003C0A">
                <a:alpha val="40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pic>
        <p:nvPicPr>
          <p:cNvPr id="55" name="Image 16" descr="preencoded.png"/>
          <p:cNvPicPr>
            <a:picLocks noChangeAspect="1"/>
          </p:cNvPicPr>
          <p:nvPr/>
        </p:nvPicPr>
        <p:blipFill>
          <a:blip r:embed="rId19"/>
          <a:srcRect t="5609" b="5609"/>
          <a:stretch/>
        </p:blipFill>
        <p:spPr>
          <a:xfrm>
            <a:off x="11976050" y="6767810"/>
            <a:ext cx="2574875" cy="1123950"/>
          </a:xfrm>
          <a:prstGeom prst="rect">
            <a:avLst/>
          </a:prstGeom>
        </p:spPr>
      </p:pic>
      <p:sp>
        <p:nvSpPr>
          <p:cNvPr id="56" name="Text 37"/>
          <p:cNvSpPr/>
          <p:nvPr/>
        </p:nvSpPr>
        <p:spPr>
          <a:xfrm>
            <a:off x="12109400" y="8025110"/>
            <a:ext cx="2385422" cy="3168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7600"/>
              </a:lnSpc>
              <a:buNone/>
            </a:pPr>
            <a:r>
              <a:rPr lang="es-MX" sz="1800" b="1" noProof="0" dirty="0">
                <a:solidFill>
                  <a:srgbClr val="274A31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Ruta Conectada</a:t>
            </a:r>
            <a:endParaRPr lang="es-MX" sz="1800" noProof="0" dirty="0"/>
          </a:p>
        </p:txBody>
      </p:sp>
      <p:sp>
        <p:nvSpPr>
          <p:cNvPr id="57" name="Shape 38"/>
          <p:cNvSpPr/>
          <p:nvPr/>
        </p:nvSpPr>
        <p:spPr>
          <a:xfrm>
            <a:off x="14722376" y="6767810"/>
            <a:ext cx="2575024" cy="1986260"/>
          </a:xfrm>
          <a:prstGeom prst="rect">
            <a:avLst/>
          </a:prstGeom>
          <a:solidFill>
            <a:srgbClr val="00D11B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58" name="Text 39"/>
          <p:cNvSpPr/>
          <p:nvPr/>
        </p:nvSpPr>
        <p:spPr>
          <a:xfrm>
            <a:off x="14931926" y="7229475"/>
            <a:ext cx="2371517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9167"/>
              </a:lnSpc>
              <a:buNone/>
            </a:pPr>
            <a:r>
              <a:rPr lang="es-MX" sz="2850" b="1" kern="0" spc="-57" noProof="0" dirty="0">
                <a:solidFill>
                  <a:srgbClr val="04140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+ tu</a:t>
            </a:r>
            <a:endParaRPr lang="es-MX" sz="2850" noProof="0" dirty="0"/>
          </a:p>
        </p:txBody>
      </p:sp>
      <p:sp>
        <p:nvSpPr>
          <p:cNvPr id="59" name="Text 40"/>
          <p:cNvSpPr/>
          <p:nvPr/>
        </p:nvSpPr>
        <p:spPr>
          <a:xfrm>
            <a:off x="14931926" y="7667625"/>
            <a:ext cx="2371517" cy="3009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s-MX" sz="1800" b="1" noProof="0" dirty="0">
                <a:solidFill>
                  <a:srgbClr val="04140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negocio</a:t>
            </a:r>
            <a:endParaRPr lang="es-MX" sz="1800" noProof="0" dirty="0"/>
          </a:p>
        </p:txBody>
      </p:sp>
      <p:sp>
        <p:nvSpPr>
          <p:cNvPr id="60" name="Text 41"/>
          <p:cNvSpPr/>
          <p:nvPr/>
        </p:nvSpPr>
        <p:spPr>
          <a:xfrm>
            <a:off x="14931926" y="8006655"/>
            <a:ext cx="2371517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s-MX" sz="1800" noProof="0" dirty="0">
                <a:solidFill>
                  <a:srgbClr val="04140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Registro gratuito</a:t>
            </a:r>
            <a:endParaRPr lang="es-MX" sz="1800" noProof="0" dirty="0"/>
          </a:p>
        </p:txBody>
      </p:sp>
      <p:sp>
        <p:nvSpPr>
          <p:cNvPr id="62" name="Text 43"/>
          <p:cNvSpPr/>
          <p:nvPr/>
        </p:nvSpPr>
        <p:spPr>
          <a:xfrm>
            <a:off x="17043946" y="9515475"/>
            <a:ext cx="329654" cy="276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s-MX" sz="1500" kern="0" spc="240" noProof="0" dirty="0">
                <a:solidFill>
                  <a:srgbClr val="8A9C8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s-MX" sz="1500" noProof="0" dirty="0"/>
          </a:p>
        </p:txBody>
      </p:sp>
      <p:sp>
        <p:nvSpPr>
          <p:cNvPr id="64" name="Text 23">
            <a:extLst>
              <a:ext uri="{FF2B5EF4-FFF2-40B4-BE49-F238E27FC236}">
                <a16:creationId xmlns:a16="http://schemas.microsoft.com/office/drawing/2014/main" id="{1BBF5196-9CFA-1791-E394-27E222651D01}"/>
              </a:ext>
            </a:extLst>
          </p:cNvPr>
          <p:cNvSpPr/>
          <p:nvPr/>
        </p:nvSpPr>
        <p:spPr>
          <a:xfrm>
            <a:off x="990600" y="9405468"/>
            <a:ext cx="4448175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r>
              <a:rPr lang="es-MX" sz="1600" kern="0" spc="240" dirty="0">
                <a:solidFill>
                  <a:srgbClr val="8A9C8E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LIMAS.COM.MX </a:t>
            </a:r>
            <a:r>
              <a:rPr lang="es-MX" sz="1600" dirty="0">
                <a:solidFill>
                  <a:srgbClr val="8A9C8E"/>
                </a:solidFill>
              </a:rPr>
              <a:t>| El Mercado Global de México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14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9050" y="0"/>
            <a:ext cx="18288000" cy="10287000"/>
          </a:xfrm>
          <a:prstGeom prst="rect">
            <a:avLst/>
          </a:prstGeom>
          <a:gradFill rotWithShape="1">
            <a:gsLst>
              <a:gs pos="0">
                <a:srgbClr val="00D11B">
                  <a:alpha val="24000"/>
                </a:srgbClr>
              </a:gs>
              <a:gs pos="62000">
                <a:srgbClr val="00D11B">
                  <a:alpha val="0"/>
                </a:srgbClr>
              </a:gs>
            </a:gsLst>
            <a:path path="circle">
              <a:fillToRect l="50000" t="100000" r="50000"/>
            </a:path>
          </a:gra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3" name="Text 1"/>
          <p:cNvSpPr/>
          <p:nvPr/>
        </p:nvSpPr>
        <p:spPr>
          <a:xfrm>
            <a:off x="990600" y="952500"/>
            <a:ext cx="15304770" cy="21638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7895"/>
              </a:lnSpc>
              <a:buNone/>
            </a:pPr>
            <a:r>
              <a:rPr lang="es-MX" sz="4500" kern="0" spc="-90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“En </a:t>
            </a:r>
            <a:r>
              <a:rPr lang="es-MX" sz="4500" b="1" kern="0" spc="-90" noProof="0" dirty="0">
                <a:solidFill>
                  <a:srgbClr val="00D11B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LIMAS </a:t>
            </a:r>
            <a:r>
              <a:rPr lang="es-MX" sz="4500" kern="0" spc="-90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, servimos a los que buscan oportunidades de negocio, detectamos dónde fluye el dinero y nos posicionamos en el flujo para </a:t>
            </a:r>
            <a:r>
              <a:rPr lang="es-MX" sz="4500" b="1" kern="0" spc="-90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construir una marca sólida</a:t>
            </a:r>
            <a:r>
              <a:rPr lang="es-MX" sz="4500" kern="0" spc="-90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”</a:t>
            </a:r>
            <a:endParaRPr lang="es-MX" sz="4500" noProof="0" dirty="0"/>
          </a:p>
        </p:txBody>
      </p:sp>
      <p:sp>
        <p:nvSpPr>
          <p:cNvPr id="4" name="Shape 2"/>
          <p:cNvSpPr/>
          <p:nvPr/>
        </p:nvSpPr>
        <p:spPr>
          <a:xfrm>
            <a:off x="990600" y="3611612"/>
            <a:ext cx="5181600" cy="2557909"/>
          </a:xfrm>
          <a:prstGeom prst="rect">
            <a:avLst/>
          </a:prstGeom>
          <a:solidFill>
            <a:srgbClr val="00D11B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5" name="Text 3"/>
          <p:cNvSpPr/>
          <p:nvPr/>
        </p:nvSpPr>
        <p:spPr>
          <a:xfrm>
            <a:off x="1428750" y="4030712"/>
            <a:ext cx="4735830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725" b="1" kern="0" spc="345" noProof="0" dirty="0">
                <a:solidFill>
                  <a:srgbClr val="04140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PASO 1</a:t>
            </a:r>
            <a:endParaRPr lang="es-MX" sz="1725" noProof="0" dirty="0"/>
          </a:p>
        </p:txBody>
      </p:sp>
      <p:sp>
        <p:nvSpPr>
          <p:cNvPr id="6" name="Text 4"/>
          <p:cNvSpPr/>
          <p:nvPr/>
        </p:nvSpPr>
        <p:spPr>
          <a:xfrm>
            <a:off x="1428750" y="4459337"/>
            <a:ext cx="4735830" cy="4701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5585"/>
              </a:lnSpc>
              <a:buNone/>
            </a:pPr>
            <a:r>
              <a:rPr lang="es-MX" sz="3150" b="1" kern="0" spc="-63" noProof="0" dirty="0">
                <a:solidFill>
                  <a:srgbClr val="04140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Registra tu negocio</a:t>
            </a:r>
            <a:endParaRPr lang="es-MX" sz="3150" noProof="0" dirty="0"/>
          </a:p>
        </p:txBody>
      </p:sp>
      <p:sp>
        <p:nvSpPr>
          <p:cNvPr id="7" name="Text 5"/>
          <p:cNvSpPr/>
          <p:nvPr/>
        </p:nvSpPr>
        <p:spPr>
          <a:xfrm>
            <a:off x="1428750" y="5043785"/>
            <a:ext cx="4434459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6364"/>
              </a:lnSpc>
              <a:buNone/>
            </a:pPr>
            <a:r>
              <a:rPr lang="es-MX" sz="1950" noProof="0" dirty="0">
                <a:solidFill>
                  <a:srgbClr val="04140A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Desde la app. Sin cuota, sin inversión.</a:t>
            </a:r>
            <a:endParaRPr lang="es-MX" sz="1950" noProof="0" dirty="0"/>
          </a:p>
        </p:txBody>
      </p:sp>
      <p:sp>
        <p:nvSpPr>
          <p:cNvPr id="8" name="Shape 6"/>
          <p:cNvSpPr/>
          <p:nvPr/>
        </p:nvSpPr>
        <p:spPr>
          <a:xfrm>
            <a:off x="6515100" y="3611612"/>
            <a:ext cx="5219700" cy="2557909"/>
          </a:xfrm>
          <a:prstGeom prst="rect">
            <a:avLst/>
          </a:prstGeom>
          <a:solidFill>
            <a:srgbClr val="FFFFFF">
              <a:alpha val="6000"/>
            </a:srgbClr>
          </a:solidFill>
          <a:ln w="19050">
            <a:solidFill>
              <a:srgbClr val="00D11B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MX" noProof="0" dirty="0"/>
          </a:p>
        </p:txBody>
      </p:sp>
      <p:sp>
        <p:nvSpPr>
          <p:cNvPr id="9" name="Text 7"/>
          <p:cNvSpPr/>
          <p:nvPr/>
        </p:nvSpPr>
        <p:spPr>
          <a:xfrm>
            <a:off x="6972300" y="4049762"/>
            <a:ext cx="4735830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725" b="1" kern="0" spc="345" noProof="0" dirty="0">
                <a:solidFill>
                  <a:srgbClr val="00D11B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PASO 2</a:t>
            </a:r>
            <a:endParaRPr lang="es-MX" sz="1725" noProof="0" dirty="0"/>
          </a:p>
        </p:txBody>
      </p:sp>
      <p:sp>
        <p:nvSpPr>
          <p:cNvPr id="10" name="Text 8"/>
          <p:cNvSpPr/>
          <p:nvPr/>
        </p:nvSpPr>
        <p:spPr>
          <a:xfrm>
            <a:off x="6972300" y="4478387"/>
            <a:ext cx="4735830" cy="4701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5585"/>
              </a:lnSpc>
              <a:buNone/>
            </a:pPr>
            <a:r>
              <a:rPr lang="es-MX" sz="3150" b="1" kern="0" spc="-63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Elige tu clasificación</a:t>
            </a:r>
            <a:endParaRPr lang="es-MX" sz="3150" noProof="0" dirty="0"/>
          </a:p>
        </p:txBody>
      </p:sp>
      <p:sp>
        <p:nvSpPr>
          <p:cNvPr id="11" name="Text 9"/>
          <p:cNvSpPr/>
          <p:nvPr/>
        </p:nvSpPr>
        <p:spPr>
          <a:xfrm>
            <a:off x="6972300" y="5062835"/>
            <a:ext cx="4735830" cy="561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endParaRPr lang="es-MX" sz="3300" noProof="0" dirty="0"/>
          </a:p>
        </p:txBody>
      </p:sp>
      <p:sp>
        <p:nvSpPr>
          <p:cNvPr id="12" name="Shape 10"/>
          <p:cNvSpPr/>
          <p:nvPr/>
        </p:nvSpPr>
        <p:spPr>
          <a:xfrm>
            <a:off x="12077700" y="3611612"/>
            <a:ext cx="5219700" cy="2557909"/>
          </a:xfrm>
          <a:prstGeom prst="rect">
            <a:avLst/>
          </a:prstGeom>
          <a:solidFill>
            <a:srgbClr val="FFFFFF">
              <a:alpha val="6000"/>
            </a:srgbClr>
          </a:solidFill>
          <a:ln w="19050">
            <a:solidFill>
              <a:srgbClr val="00D11B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MX" noProof="0" dirty="0"/>
          </a:p>
        </p:txBody>
      </p:sp>
      <p:sp>
        <p:nvSpPr>
          <p:cNvPr id="13" name="Text 11"/>
          <p:cNvSpPr/>
          <p:nvPr/>
        </p:nvSpPr>
        <p:spPr>
          <a:xfrm>
            <a:off x="12534900" y="4049762"/>
            <a:ext cx="4735830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725" b="1" kern="0" spc="345" noProof="0" dirty="0">
                <a:solidFill>
                  <a:srgbClr val="00D11B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PASO 3</a:t>
            </a:r>
            <a:endParaRPr lang="es-MX" sz="1725" noProof="0" dirty="0"/>
          </a:p>
        </p:txBody>
      </p:sp>
      <p:sp>
        <p:nvSpPr>
          <p:cNvPr id="14" name="Text 12"/>
          <p:cNvSpPr/>
          <p:nvPr/>
        </p:nvSpPr>
        <p:spPr>
          <a:xfrm>
            <a:off x="12534900" y="4478387"/>
            <a:ext cx="4735830" cy="4701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5585"/>
              </a:lnSpc>
              <a:buNone/>
            </a:pPr>
            <a:r>
              <a:rPr lang="es-MX" sz="3150" b="1" kern="0" spc="-63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Empieza a vender</a:t>
            </a:r>
            <a:endParaRPr lang="es-MX" sz="3150" noProof="0" dirty="0"/>
          </a:p>
        </p:txBody>
      </p:sp>
      <p:sp>
        <p:nvSpPr>
          <p:cNvPr id="15" name="Text 13"/>
          <p:cNvSpPr/>
          <p:nvPr/>
        </p:nvSpPr>
        <p:spPr>
          <a:xfrm>
            <a:off x="12534900" y="5062835"/>
            <a:ext cx="4434459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6364"/>
              </a:lnSpc>
              <a:buNone/>
            </a:pPr>
            <a:r>
              <a:rPr lang="es-MX" sz="1950" noProof="0" dirty="0">
                <a:solidFill>
                  <a:srgbClr val="C7D6C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Desde tu primera venta, tu cliente gana </a:t>
            </a:r>
            <a:r>
              <a:rPr lang="es-MX" sz="1950" noProof="0" dirty="0" err="1">
                <a:solidFill>
                  <a:srgbClr val="C7D6C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cashback</a:t>
            </a:r>
            <a:r>
              <a:rPr lang="es-MX" sz="1950" noProof="0" dirty="0">
                <a:solidFill>
                  <a:srgbClr val="C7D6C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 y tiene motivo para volver.</a:t>
            </a:r>
            <a:endParaRPr lang="es-MX" sz="1950" noProof="0" dirty="0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1450" y="7934176"/>
            <a:ext cx="2857500" cy="1124099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3981450" y="9267825"/>
            <a:ext cx="4954712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950" kern="0" spc="312" noProof="0" dirty="0">
                <a:solidFill>
                  <a:srgbClr val="A8FF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WHATSAPP (52) 492 290 4494</a:t>
            </a:r>
            <a:endParaRPr lang="es-MX" sz="1950" noProof="0" dirty="0"/>
          </a:p>
        </p:txBody>
      </p:sp>
      <p:sp>
        <p:nvSpPr>
          <p:cNvPr id="19" name="Shape 15"/>
          <p:cNvSpPr/>
          <p:nvPr/>
        </p:nvSpPr>
        <p:spPr>
          <a:xfrm>
            <a:off x="10224790" y="8152954"/>
            <a:ext cx="7072610" cy="1038671"/>
          </a:xfrm>
          <a:prstGeom prst="roundRect">
            <a:avLst>
              <a:gd name="adj" fmla="val 917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0" name="Text 16"/>
          <p:cNvSpPr/>
          <p:nvPr/>
        </p:nvSpPr>
        <p:spPr>
          <a:xfrm>
            <a:off x="10472440" y="8538865"/>
            <a:ext cx="262494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650" b="1" kern="0" spc="264" noProof="0" dirty="0">
                <a:solidFill>
                  <a:srgbClr val="06210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DESCARGA LA APP</a:t>
            </a:r>
            <a:endParaRPr lang="es-MX" sz="1650" noProof="0" dirty="0"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49250" y="8343454"/>
            <a:ext cx="4000500" cy="657671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4937284" y="9401175"/>
            <a:ext cx="2596128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s-MX" sz="1950" b="1" kern="0" spc="351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LIMAS.COM.MX</a:t>
            </a:r>
            <a:endParaRPr lang="es-MX" sz="1950" noProof="0" dirty="0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9DD79D19-A097-69FD-7AB2-3E93AAF212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405" y="6979599"/>
            <a:ext cx="3118532" cy="3118532"/>
          </a:xfrm>
          <a:prstGeom prst="rect">
            <a:avLst/>
          </a:prstGeom>
        </p:spPr>
      </p:pic>
      <p:sp>
        <p:nvSpPr>
          <p:cNvPr id="23" name="Text 8">
            <a:extLst>
              <a:ext uri="{FF2B5EF4-FFF2-40B4-BE49-F238E27FC236}">
                <a16:creationId xmlns:a16="http://schemas.microsoft.com/office/drawing/2014/main" id="{8FB7AB9C-2B65-234B-18FA-793982AACA21}"/>
              </a:ext>
            </a:extLst>
          </p:cNvPr>
          <p:cNvSpPr/>
          <p:nvPr/>
        </p:nvSpPr>
        <p:spPr>
          <a:xfrm>
            <a:off x="6757035" y="6935615"/>
            <a:ext cx="4735830" cy="4701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5585"/>
              </a:lnSpc>
              <a:buNone/>
            </a:pPr>
            <a:r>
              <a:rPr lang="es-MX" sz="3150" b="1" kern="0" spc="-63" noProof="0" dirty="0">
                <a:solidFill>
                  <a:srgbClr val="F2F7F2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El Mercado Global de México</a:t>
            </a:r>
            <a:endParaRPr lang="es-MX" sz="3150" noProof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1509</Words>
  <Application>Microsoft Office PowerPoint</Application>
  <PresentationFormat>Personalizado</PresentationFormat>
  <Paragraphs>280</Paragraphs>
  <Slides>10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3" baseType="lpstr">
      <vt:lpstr>Arial</vt:lpstr>
      <vt:lpstr>Outfit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Maximo Soto</cp:lastModifiedBy>
  <cp:revision>2</cp:revision>
  <dcterms:created xsi:type="dcterms:W3CDTF">2026-08-01T19:44:48Z</dcterms:created>
  <dcterms:modified xsi:type="dcterms:W3CDTF">2026-10-25T01:45:44Z</dcterms:modified>
</cp:coreProperties>
</file>